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9" r:id="rId5"/>
    <p:sldId id="298" r:id="rId6"/>
    <p:sldId id="295" r:id="rId7"/>
    <p:sldId id="299" r:id="rId8"/>
    <p:sldId id="293" r:id="rId9"/>
    <p:sldId id="302" r:id="rId10"/>
    <p:sldId id="301" r:id="rId11"/>
    <p:sldId id="274" r:id="rId12"/>
    <p:sldId id="273" r:id="rId13"/>
    <p:sldId id="289" r:id="rId14"/>
    <p:sldId id="2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7413500-4CFB-F722-6D0B-FB8D684E7CFD}" name="Alexander Loschky" initials="AL" userId="S::loschky@un.org::978d31b6-ec0a-4ed2-b88e-0e04ab9dfcff" providerId="AD"/>
  <p188:author id="{8B6905B1-9315-0BB6-ED2E-47104603D485}" name="Elena De Jesus" initials="EDJ" userId="S::dejesuse@un.org::b1347c82-d181-4257-9359-e1fe97f945f6" providerId="AD"/>
  <p188:author id="{A1B801B6-84F4-848D-A6C3-D36EECBDC7DE}" name="Liudmila Batura" initials="LB" userId="S::liudmila.batura@un.org::2652595a-9bbc-43f1-91d6-8c0e7902a50a" providerId="AD"/>
  <p188:author id="{FEFB49CD-0DE1-0C05-1959-8836735247CA}" name="Linda Hooper" initials="LH" userId="S::hooper@un.org::563f2e20-ed85-4ddd-bc0a-787c563275f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lexander Loschky" initials="AL" lastIdx="3" clrIdx="0">
    <p:extLst>
      <p:ext uri="{19B8F6BF-5375-455C-9EA6-DF929625EA0E}">
        <p15:presenceInfo xmlns:p15="http://schemas.microsoft.com/office/powerpoint/2012/main" userId="S::loschky@un.org::978d31b6-ec0a-4ed2-b88e-0e04ab9dfcf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91E4"/>
    <a:srgbClr val="FF9999"/>
    <a:srgbClr val="009EDB"/>
    <a:srgbClr val="059ED8"/>
    <a:srgbClr val="4F4C4C"/>
    <a:srgbClr val="FDDE66"/>
    <a:srgbClr val="FED641"/>
    <a:srgbClr val="192953"/>
    <a:srgbClr val="F3F3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B06E0F-57C2-4B6C-A980-69C693969B4E}" v="4" dt="2025-04-07T22:37:53.3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60" autoAdjust="0"/>
    <p:restoredTop sz="81569" autoAdjust="0"/>
  </p:normalViewPr>
  <p:slideViewPr>
    <p:cSldViewPr snapToGrid="0">
      <p:cViewPr varScale="1">
        <p:scale>
          <a:sx n="51" d="100"/>
          <a:sy n="51" d="100"/>
        </p:scale>
        <p:origin x="1248" y="52"/>
      </p:cViewPr>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ysaul Nyirongo" userId="dc6561df-a042-4a3d-acb6-dd094d837a78" providerId="ADAL" clId="{12B06E0F-57C2-4B6C-A980-69C693969B4E}"/>
    <pc:docChg chg="undo custSel addSld delSld modSld">
      <pc:chgData name="Vysaul Nyirongo" userId="dc6561df-a042-4a3d-acb6-dd094d837a78" providerId="ADAL" clId="{12B06E0F-57C2-4B6C-A980-69C693969B4E}" dt="2025-04-09T04:42:22.569" v="969" actId="13926"/>
      <pc:docMkLst>
        <pc:docMk/>
      </pc:docMkLst>
      <pc:sldChg chg="modSp mod">
        <pc:chgData name="Vysaul Nyirongo" userId="dc6561df-a042-4a3d-acb6-dd094d837a78" providerId="ADAL" clId="{12B06E0F-57C2-4B6C-A980-69C693969B4E}" dt="2025-04-05T23:20:10.424" v="8"/>
        <pc:sldMkLst>
          <pc:docMk/>
          <pc:sldMk cId="4050660626" sldId="259"/>
        </pc:sldMkLst>
        <pc:spChg chg="mod">
          <ac:chgData name="Vysaul Nyirongo" userId="dc6561df-a042-4a3d-acb6-dd094d837a78" providerId="ADAL" clId="{12B06E0F-57C2-4B6C-A980-69C693969B4E}" dt="2025-04-05T23:19:37.296" v="7" actId="14100"/>
          <ac:spMkLst>
            <pc:docMk/>
            <pc:sldMk cId="4050660626" sldId="259"/>
            <ac:spMk id="2" creationId="{9D1B45A0-2E15-4DC9-BB40-08FBB74A42CE}"/>
          </ac:spMkLst>
        </pc:spChg>
        <pc:spChg chg="mod">
          <ac:chgData name="Vysaul Nyirongo" userId="dc6561df-a042-4a3d-acb6-dd094d837a78" providerId="ADAL" clId="{12B06E0F-57C2-4B6C-A980-69C693969B4E}" dt="2025-04-05T23:20:10.424" v="8"/>
          <ac:spMkLst>
            <pc:docMk/>
            <pc:sldMk cId="4050660626" sldId="259"/>
            <ac:spMk id="7" creationId="{2F55F8C5-D985-0784-4F45-8531E7206F51}"/>
          </ac:spMkLst>
        </pc:spChg>
        <pc:picChg chg="mod">
          <ac:chgData name="Vysaul Nyirongo" userId="dc6561df-a042-4a3d-acb6-dd094d837a78" providerId="ADAL" clId="{12B06E0F-57C2-4B6C-A980-69C693969B4E}" dt="2025-04-05T23:19:32.944" v="6" actId="14100"/>
          <ac:picMkLst>
            <pc:docMk/>
            <pc:sldMk cId="4050660626" sldId="259"/>
            <ac:picMk id="10" creationId="{B8B09280-696A-1FC9-3D4D-5E483C1C343F}"/>
          </ac:picMkLst>
        </pc:picChg>
      </pc:sldChg>
      <pc:sldChg chg="delSp modSp mod">
        <pc:chgData name="Vysaul Nyirongo" userId="dc6561df-a042-4a3d-acb6-dd094d837a78" providerId="ADAL" clId="{12B06E0F-57C2-4B6C-A980-69C693969B4E}" dt="2025-04-09T04:42:22.569" v="969" actId="13926"/>
        <pc:sldMkLst>
          <pc:docMk/>
          <pc:sldMk cId="109215032" sldId="263"/>
        </pc:sldMkLst>
        <pc:spChg chg="mod">
          <ac:chgData name="Vysaul Nyirongo" userId="dc6561df-a042-4a3d-acb6-dd094d837a78" providerId="ADAL" clId="{12B06E0F-57C2-4B6C-A980-69C693969B4E}" dt="2025-04-08T04:05:44.588" v="273" actId="20577"/>
          <ac:spMkLst>
            <pc:docMk/>
            <pc:sldMk cId="109215032" sldId="263"/>
            <ac:spMk id="2" creationId="{2B2232D5-2290-427E-9EB0-381F757CC7D0}"/>
          </ac:spMkLst>
        </pc:spChg>
        <pc:spChg chg="mod">
          <ac:chgData name="Vysaul Nyirongo" userId="dc6561df-a042-4a3d-acb6-dd094d837a78" providerId="ADAL" clId="{12B06E0F-57C2-4B6C-A980-69C693969B4E}" dt="2025-04-09T04:42:22.569" v="969" actId="13926"/>
          <ac:spMkLst>
            <pc:docMk/>
            <pc:sldMk cId="109215032" sldId="263"/>
            <ac:spMk id="3" creationId="{D83650A1-1525-4FDE-91E5-E51FC2CA4ECC}"/>
          </ac:spMkLst>
        </pc:spChg>
        <pc:grpChg chg="del">
          <ac:chgData name="Vysaul Nyirongo" userId="dc6561df-a042-4a3d-acb6-dd094d837a78" providerId="ADAL" clId="{12B06E0F-57C2-4B6C-A980-69C693969B4E}" dt="2025-04-08T04:05:48.909" v="274" actId="478"/>
          <ac:grpSpMkLst>
            <pc:docMk/>
            <pc:sldMk cId="109215032" sldId="263"/>
            <ac:grpSpMk id="9" creationId="{602D25EE-3D89-DF06-B726-6BE84C00E935}"/>
          </ac:grpSpMkLst>
        </pc:grpChg>
        <pc:picChg chg="del">
          <ac:chgData name="Vysaul Nyirongo" userId="dc6561df-a042-4a3d-acb6-dd094d837a78" providerId="ADAL" clId="{12B06E0F-57C2-4B6C-A980-69C693969B4E}" dt="2025-04-08T04:05:51.173" v="275" actId="478"/>
          <ac:picMkLst>
            <pc:docMk/>
            <pc:sldMk cId="109215032" sldId="263"/>
            <ac:picMk id="5" creationId="{A0421AC0-42E9-6B90-F5DF-494A18059437}"/>
          </ac:picMkLst>
        </pc:picChg>
      </pc:sldChg>
      <pc:sldChg chg="del">
        <pc:chgData name="Vysaul Nyirongo" userId="dc6561df-a042-4a3d-acb6-dd094d837a78" providerId="ADAL" clId="{12B06E0F-57C2-4B6C-A980-69C693969B4E}" dt="2025-04-08T04:06:15.104" v="281" actId="47"/>
        <pc:sldMkLst>
          <pc:docMk/>
          <pc:sldMk cId="979769721" sldId="264"/>
        </pc:sldMkLst>
      </pc:sldChg>
      <pc:sldChg chg="modSp add mod">
        <pc:chgData name="Vysaul Nyirongo" userId="dc6561df-a042-4a3d-acb6-dd094d837a78" providerId="ADAL" clId="{12B06E0F-57C2-4B6C-A980-69C693969B4E}" dt="2025-04-05T23:33:03.128" v="87" actId="1076"/>
        <pc:sldMkLst>
          <pc:docMk/>
          <pc:sldMk cId="1301687561" sldId="273"/>
        </pc:sldMkLst>
        <pc:spChg chg="mod">
          <ac:chgData name="Vysaul Nyirongo" userId="dc6561df-a042-4a3d-acb6-dd094d837a78" providerId="ADAL" clId="{12B06E0F-57C2-4B6C-A980-69C693969B4E}" dt="2025-04-05T23:32:48.408" v="84" actId="1076"/>
          <ac:spMkLst>
            <pc:docMk/>
            <pc:sldMk cId="1301687561" sldId="273"/>
            <ac:spMk id="2" creationId="{8DAB3AAC-756A-BA2F-BE06-53564375C72D}"/>
          </ac:spMkLst>
        </pc:spChg>
        <pc:spChg chg="mod">
          <ac:chgData name="Vysaul Nyirongo" userId="dc6561df-a042-4a3d-acb6-dd094d837a78" providerId="ADAL" clId="{12B06E0F-57C2-4B6C-A980-69C693969B4E}" dt="2025-04-05T23:32:56.591" v="86" actId="14100"/>
          <ac:spMkLst>
            <pc:docMk/>
            <pc:sldMk cId="1301687561" sldId="273"/>
            <ac:spMk id="3" creationId="{91723EFF-0A4D-CC2D-50A7-EF76DAF369E2}"/>
          </ac:spMkLst>
        </pc:spChg>
        <pc:spChg chg="mod">
          <ac:chgData name="Vysaul Nyirongo" userId="dc6561df-a042-4a3d-acb6-dd094d837a78" providerId="ADAL" clId="{12B06E0F-57C2-4B6C-A980-69C693969B4E}" dt="2025-04-05T23:20:46.871" v="9"/>
          <ac:spMkLst>
            <pc:docMk/>
            <pc:sldMk cId="1301687561" sldId="273"/>
            <ac:spMk id="4" creationId="{634FEE65-4447-F7DF-1A4F-333C0B2CE29C}"/>
          </ac:spMkLst>
        </pc:spChg>
        <pc:spChg chg="mod">
          <ac:chgData name="Vysaul Nyirongo" userId="dc6561df-a042-4a3d-acb6-dd094d837a78" providerId="ADAL" clId="{12B06E0F-57C2-4B6C-A980-69C693969B4E}" dt="2025-04-05T23:33:03.128" v="87" actId="1076"/>
          <ac:spMkLst>
            <pc:docMk/>
            <pc:sldMk cId="1301687561" sldId="273"/>
            <ac:spMk id="5" creationId="{4B3326E1-3535-BF13-6976-A0309F9FED08}"/>
          </ac:spMkLst>
        </pc:spChg>
      </pc:sldChg>
      <pc:sldChg chg="modSp add mod">
        <pc:chgData name="Vysaul Nyirongo" userId="dc6561df-a042-4a3d-acb6-dd094d837a78" providerId="ADAL" clId="{12B06E0F-57C2-4B6C-A980-69C693969B4E}" dt="2025-04-05T23:31:57.260" v="77" actId="20577"/>
        <pc:sldMkLst>
          <pc:docMk/>
          <pc:sldMk cId="707446962" sldId="274"/>
        </pc:sldMkLst>
        <pc:spChg chg="mod">
          <ac:chgData name="Vysaul Nyirongo" userId="dc6561df-a042-4a3d-acb6-dd094d837a78" providerId="ADAL" clId="{12B06E0F-57C2-4B6C-A980-69C693969B4E}" dt="2025-04-05T23:31:34.597" v="73" actId="1076"/>
          <ac:spMkLst>
            <pc:docMk/>
            <pc:sldMk cId="707446962" sldId="274"/>
            <ac:spMk id="2" creationId="{8DAB3AAC-756A-BA2F-BE06-53564375C72D}"/>
          </ac:spMkLst>
        </pc:spChg>
        <pc:spChg chg="mod">
          <ac:chgData name="Vysaul Nyirongo" userId="dc6561df-a042-4a3d-acb6-dd094d837a78" providerId="ADAL" clId="{12B06E0F-57C2-4B6C-A980-69C693969B4E}" dt="2025-04-05T23:31:30.242" v="72" actId="27636"/>
          <ac:spMkLst>
            <pc:docMk/>
            <pc:sldMk cId="707446962" sldId="274"/>
            <ac:spMk id="3" creationId="{91723EFF-0A4D-CC2D-50A7-EF76DAF369E2}"/>
          </ac:spMkLst>
        </pc:spChg>
        <pc:spChg chg="mod">
          <ac:chgData name="Vysaul Nyirongo" userId="dc6561df-a042-4a3d-acb6-dd094d837a78" providerId="ADAL" clId="{12B06E0F-57C2-4B6C-A980-69C693969B4E}" dt="2025-04-05T23:20:46.871" v="9"/>
          <ac:spMkLst>
            <pc:docMk/>
            <pc:sldMk cId="707446962" sldId="274"/>
            <ac:spMk id="4" creationId="{634FEE65-4447-F7DF-1A4F-333C0B2CE29C}"/>
          </ac:spMkLst>
        </pc:spChg>
        <pc:spChg chg="mod">
          <ac:chgData name="Vysaul Nyirongo" userId="dc6561df-a042-4a3d-acb6-dd094d837a78" providerId="ADAL" clId="{12B06E0F-57C2-4B6C-A980-69C693969B4E}" dt="2025-04-05T23:31:57.260" v="77" actId="20577"/>
          <ac:spMkLst>
            <pc:docMk/>
            <pc:sldMk cId="707446962" sldId="274"/>
            <ac:spMk id="5" creationId="{C5B20EE4-8C7F-A4F3-919C-5A1AB4A3ACA8}"/>
          </ac:spMkLst>
        </pc:spChg>
      </pc:sldChg>
      <pc:sldChg chg="modSp add mod">
        <pc:chgData name="Vysaul Nyirongo" userId="dc6561df-a042-4a3d-acb6-dd094d837a78" providerId="ADAL" clId="{12B06E0F-57C2-4B6C-A980-69C693969B4E}" dt="2025-04-07T22:35:22.075" v="239" actId="6549"/>
        <pc:sldMkLst>
          <pc:docMk/>
          <pc:sldMk cId="1367097155" sldId="289"/>
        </pc:sldMkLst>
        <pc:spChg chg="mod">
          <ac:chgData name="Vysaul Nyirongo" userId="dc6561df-a042-4a3d-acb6-dd094d837a78" providerId="ADAL" clId="{12B06E0F-57C2-4B6C-A980-69C693969B4E}" dt="2025-04-05T23:33:53.601" v="92" actId="1076"/>
          <ac:spMkLst>
            <pc:docMk/>
            <pc:sldMk cId="1367097155" sldId="289"/>
            <ac:spMk id="2" creationId="{98DFAE64-A61C-63F0-FFF9-67A0A6B99304}"/>
          </ac:spMkLst>
        </pc:spChg>
        <pc:spChg chg="mod">
          <ac:chgData name="Vysaul Nyirongo" userId="dc6561df-a042-4a3d-acb6-dd094d837a78" providerId="ADAL" clId="{12B06E0F-57C2-4B6C-A980-69C693969B4E}" dt="2025-04-07T22:35:22.075" v="239" actId="6549"/>
          <ac:spMkLst>
            <pc:docMk/>
            <pc:sldMk cId="1367097155" sldId="289"/>
            <ac:spMk id="3" creationId="{C8F89F68-C12A-A363-C00E-6D73E51B62D0}"/>
          </ac:spMkLst>
        </pc:spChg>
        <pc:spChg chg="mod">
          <ac:chgData name="Vysaul Nyirongo" userId="dc6561df-a042-4a3d-acb6-dd094d837a78" providerId="ADAL" clId="{12B06E0F-57C2-4B6C-A980-69C693969B4E}" dt="2025-04-05T23:20:46.871" v="9"/>
          <ac:spMkLst>
            <pc:docMk/>
            <pc:sldMk cId="1367097155" sldId="289"/>
            <ac:spMk id="4" creationId="{4D23D28E-9601-8E1E-5CDD-0467DE691EE2}"/>
          </ac:spMkLst>
        </pc:spChg>
      </pc:sldChg>
      <pc:sldChg chg="modSp add mod">
        <pc:chgData name="Vysaul Nyirongo" userId="dc6561df-a042-4a3d-acb6-dd094d837a78" providerId="ADAL" clId="{12B06E0F-57C2-4B6C-A980-69C693969B4E}" dt="2025-04-05T23:28:00.377" v="50" actId="1076"/>
        <pc:sldMkLst>
          <pc:docMk/>
          <pc:sldMk cId="3007476035" sldId="293"/>
        </pc:sldMkLst>
        <pc:spChg chg="mod">
          <ac:chgData name="Vysaul Nyirongo" userId="dc6561df-a042-4a3d-acb6-dd094d837a78" providerId="ADAL" clId="{12B06E0F-57C2-4B6C-A980-69C693969B4E}" dt="2025-04-05T23:28:00.377" v="50" actId="1076"/>
          <ac:spMkLst>
            <pc:docMk/>
            <pc:sldMk cId="3007476035" sldId="293"/>
            <ac:spMk id="2" creationId="{F129C4A6-5A37-1FF6-392E-F5BECBD035BD}"/>
          </ac:spMkLst>
        </pc:spChg>
        <pc:spChg chg="mod">
          <ac:chgData name="Vysaul Nyirongo" userId="dc6561df-a042-4a3d-acb6-dd094d837a78" providerId="ADAL" clId="{12B06E0F-57C2-4B6C-A980-69C693969B4E}" dt="2025-04-05T23:26:54.046" v="40" actId="1076"/>
          <ac:spMkLst>
            <pc:docMk/>
            <pc:sldMk cId="3007476035" sldId="293"/>
            <ac:spMk id="3" creationId="{CC2F74C5-20E5-E067-DB1C-36B518B42D80}"/>
          </ac:spMkLst>
        </pc:spChg>
        <pc:spChg chg="mod">
          <ac:chgData name="Vysaul Nyirongo" userId="dc6561df-a042-4a3d-acb6-dd094d837a78" providerId="ADAL" clId="{12B06E0F-57C2-4B6C-A980-69C693969B4E}" dt="2025-04-05T23:20:46.871" v="9"/>
          <ac:spMkLst>
            <pc:docMk/>
            <pc:sldMk cId="3007476035" sldId="293"/>
            <ac:spMk id="4" creationId="{9A5A8404-A0B7-579E-46F1-CC97CBEF9099}"/>
          </ac:spMkLst>
        </pc:spChg>
      </pc:sldChg>
      <pc:sldChg chg="addSp modSp add mod">
        <pc:chgData name="Vysaul Nyirongo" userId="dc6561df-a042-4a3d-acb6-dd094d837a78" providerId="ADAL" clId="{12B06E0F-57C2-4B6C-A980-69C693969B4E}" dt="2025-04-07T23:11:52.758" v="267" actId="20577"/>
        <pc:sldMkLst>
          <pc:docMk/>
          <pc:sldMk cId="1834209431" sldId="295"/>
        </pc:sldMkLst>
        <pc:spChg chg="mod">
          <ac:chgData name="Vysaul Nyirongo" userId="dc6561df-a042-4a3d-acb6-dd094d837a78" providerId="ADAL" clId="{12B06E0F-57C2-4B6C-A980-69C693969B4E}" dt="2025-04-05T23:22:02.395" v="15" actId="14100"/>
          <ac:spMkLst>
            <pc:docMk/>
            <pc:sldMk cId="1834209431" sldId="295"/>
            <ac:spMk id="2" creationId="{5B17A5F2-B751-F81D-601F-E5D736F1464B}"/>
          </ac:spMkLst>
        </pc:spChg>
        <pc:spChg chg="mod">
          <ac:chgData name="Vysaul Nyirongo" userId="dc6561df-a042-4a3d-acb6-dd094d837a78" providerId="ADAL" clId="{12B06E0F-57C2-4B6C-A980-69C693969B4E}" dt="2025-04-07T23:11:52.758" v="267" actId="20577"/>
          <ac:spMkLst>
            <pc:docMk/>
            <pc:sldMk cId="1834209431" sldId="295"/>
            <ac:spMk id="3" creationId="{7B257700-DD2B-9CD7-192D-C77AC5AABB81}"/>
          </ac:spMkLst>
        </pc:spChg>
        <pc:spChg chg="mod">
          <ac:chgData name="Vysaul Nyirongo" userId="dc6561df-a042-4a3d-acb6-dd094d837a78" providerId="ADAL" clId="{12B06E0F-57C2-4B6C-A980-69C693969B4E}" dt="2025-04-05T23:20:46.871" v="9"/>
          <ac:spMkLst>
            <pc:docMk/>
            <pc:sldMk cId="1834209431" sldId="295"/>
            <ac:spMk id="4" creationId="{A58B9D4F-CF8C-BB5D-7BED-7B75535F622C}"/>
          </ac:spMkLst>
        </pc:spChg>
        <pc:spChg chg="mod">
          <ac:chgData name="Vysaul Nyirongo" userId="dc6561df-a042-4a3d-acb6-dd094d837a78" providerId="ADAL" clId="{12B06E0F-57C2-4B6C-A980-69C693969B4E}" dt="2025-04-05T23:25:43.326" v="33" actId="1076"/>
          <ac:spMkLst>
            <pc:docMk/>
            <pc:sldMk cId="1834209431" sldId="295"/>
            <ac:spMk id="5" creationId="{DA833C47-DEF1-C829-0B58-98D6052838C3}"/>
          </ac:spMkLst>
        </pc:spChg>
        <pc:spChg chg="mod">
          <ac:chgData name="Vysaul Nyirongo" userId="dc6561df-a042-4a3d-acb6-dd094d837a78" providerId="ADAL" clId="{12B06E0F-57C2-4B6C-A980-69C693969B4E}" dt="2025-04-05T23:25:43.326" v="33" actId="1076"/>
          <ac:spMkLst>
            <pc:docMk/>
            <pc:sldMk cId="1834209431" sldId="295"/>
            <ac:spMk id="6" creationId="{2BE271E4-4626-DAD6-F3EB-1CA06D83BD10}"/>
          </ac:spMkLst>
        </pc:spChg>
        <pc:spChg chg="mod">
          <ac:chgData name="Vysaul Nyirongo" userId="dc6561df-a042-4a3d-acb6-dd094d837a78" providerId="ADAL" clId="{12B06E0F-57C2-4B6C-A980-69C693969B4E}" dt="2025-04-05T23:25:43.326" v="33" actId="1076"/>
          <ac:spMkLst>
            <pc:docMk/>
            <pc:sldMk cId="1834209431" sldId="295"/>
            <ac:spMk id="7" creationId="{FC9127FA-C0B8-AE16-1874-36566BE2CB3A}"/>
          </ac:spMkLst>
        </pc:spChg>
        <pc:grpChg chg="add mod">
          <ac:chgData name="Vysaul Nyirongo" userId="dc6561df-a042-4a3d-acb6-dd094d837a78" providerId="ADAL" clId="{12B06E0F-57C2-4B6C-A980-69C693969B4E}" dt="2025-04-05T23:25:43.326" v="33" actId="1076"/>
          <ac:grpSpMkLst>
            <pc:docMk/>
            <pc:sldMk cId="1834209431" sldId="295"/>
            <ac:grpSpMk id="8" creationId="{0242BFDB-096A-90AA-807D-48D3E7CFB27E}"/>
          </ac:grpSpMkLst>
        </pc:grpChg>
        <pc:picChg chg="mod">
          <ac:chgData name="Vysaul Nyirongo" userId="dc6561df-a042-4a3d-acb6-dd094d837a78" providerId="ADAL" clId="{12B06E0F-57C2-4B6C-A980-69C693969B4E}" dt="2025-04-05T23:25:43.326" v="33" actId="1076"/>
          <ac:picMkLst>
            <pc:docMk/>
            <pc:sldMk cId="1834209431" sldId="295"/>
            <ac:picMk id="1026" creationId="{CCB95820-71EA-6938-7C40-7E9719B16E4E}"/>
          </ac:picMkLst>
        </pc:picChg>
      </pc:sldChg>
      <pc:sldChg chg="modSp add mod">
        <pc:chgData name="Vysaul Nyirongo" userId="dc6561df-a042-4a3d-acb6-dd094d837a78" providerId="ADAL" clId="{12B06E0F-57C2-4B6C-A980-69C693969B4E}" dt="2025-04-07T22:38:43.183" v="247" actId="113"/>
        <pc:sldMkLst>
          <pc:docMk/>
          <pc:sldMk cId="1818038838" sldId="298"/>
        </pc:sldMkLst>
        <pc:spChg chg="mod">
          <ac:chgData name="Vysaul Nyirongo" userId="dc6561df-a042-4a3d-acb6-dd094d837a78" providerId="ADAL" clId="{12B06E0F-57C2-4B6C-A980-69C693969B4E}" dt="2025-04-07T22:38:10.158" v="241" actId="6549"/>
          <ac:spMkLst>
            <pc:docMk/>
            <pc:sldMk cId="1818038838" sldId="298"/>
            <ac:spMk id="2" creationId="{C2AF3812-B01F-1990-1E00-2298CC1F2D29}"/>
          </ac:spMkLst>
        </pc:spChg>
        <pc:spChg chg="mod">
          <ac:chgData name="Vysaul Nyirongo" userId="dc6561df-a042-4a3d-acb6-dd094d837a78" providerId="ADAL" clId="{12B06E0F-57C2-4B6C-A980-69C693969B4E}" dt="2025-04-07T22:38:43.183" v="247" actId="113"/>
          <ac:spMkLst>
            <pc:docMk/>
            <pc:sldMk cId="1818038838" sldId="298"/>
            <ac:spMk id="3" creationId="{0D9500B8-7588-608D-19AD-3E1B68D9861B}"/>
          </ac:spMkLst>
        </pc:spChg>
        <pc:spChg chg="mod">
          <ac:chgData name="Vysaul Nyirongo" userId="dc6561df-a042-4a3d-acb6-dd094d837a78" providerId="ADAL" clId="{12B06E0F-57C2-4B6C-A980-69C693969B4E}" dt="2025-04-07T22:37:53.390" v="240"/>
          <ac:spMkLst>
            <pc:docMk/>
            <pc:sldMk cId="1818038838" sldId="298"/>
            <ac:spMk id="4" creationId="{D16AB85C-D304-73F3-E207-0FD6735AF5B3}"/>
          </ac:spMkLst>
        </pc:spChg>
      </pc:sldChg>
      <pc:sldChg chg="modSp add mod">
        <pc:chgData name="Vysaul Nyirongo" userId="dc6561df-a042-4a3d-acb6-dd094d837a78" providerId="ADAL" clId="{12B06E0F-57C2-4B6C-A980-69C693969B4E}" dt="2025-04-05T23:26:00.045" v="37" actId="255"/>
        <pc:sldMkLst>
          <pc:docMk/>
          <pc:sldMk cId="1780196069" sldId="299"/>
        </pc:sldMkLst>
        <pc:spChg chg="mod">
          <ac:chgData name="Vysaul Nyirongo" userId="dc6561df-a042-4a3d-acb6-dd094d837a78" providerId="ADAL" clId="{12B06E0F-57C2-4B6C-A980-69C693969B4E}" dt="2025-04-05T23:21:50.056" v="13" actId="1076"/>
          <ac:spMkLst>
            <pc:docMk/>
            <pc:sldMk cId="1780196069" sldId="299"/>
            <ac:spMk id="2" creationId="{4167B2A9-61CD-B10E-6C87-63198279A0BE}"/>
          </ac:spMkLst>
        </pc:spChg>
        <pc:spChg chg="mod">
          <ac:chgData name="Vysaul Nyirongo" userId="dc6561df-a042-4a3d-acb6-dd094d837a78" providerId="ADAL" clId="{12B06E0F-57C2-4B6C-A980-69C693969B4E}" dt="2025-04-05T23:26:00.045" v="37" actId="255"/>
          <ac:spMkLst>
            <pc:docMk/>
            <pc:sldMk cId="1780196069" sldId="299"/>
            <ac:spMk id="3" creationId="{93B420E3-C62A-78B6-EFEA-A848C227D0E4}"/>
          </ac:spMkLst>
        </pc:spChg>
        <pc:spChg chg="mod">
          <ac:chgData name="Vysaul Nyirongo" userId="dc6561df-a042-4a3d-acb6-dd094d837a78" providerId="ADAL" clId="{12B06E0F-57C2-4B6C-A980-69C693969B4E}" dt="2025-04-05T23:20:46.871" v="9"/>
          <ac:spMkLst>
            <pc:docMk/>
            <pc:sldMk cId="1780196069" sldId="299"/>
            <ac:spMk id="4" creationId="{24CD558E-31F1-8A9B-A497-34B511266952}"/>
          </ac:spMkLst>
        </pc:spChg>
      </pc:sldChg>
      <pc:sldChg chg="modSp add mod">
        <pc:chgData name="Vysaul Nyirongo" userId="dc6561df-a042-4a3d-acb6-dd094d837a78" providerId="ADAL" clId="{12B06E0F-57C2-4B6C-A980-69C693969B4E}" dt="2025-04-05T23:30:24.688" v="61" actId="255"/>
        <pc:sldMkLst>
          <pc:docMk/>
          <pc:sldMk cId="3586247167" sldId="301"/>
        </pc:sldMkLst>
        <pc:spChg chg="mod">
          <ac:chgData name="Vysaul Nyirongo" userId="dc6561df-a042-4a3d-acb6-dd094d837a78" providerId="ADAL" clId="{12B06E0F-57C2-4B6C-A980-69C693969B4E}" dt="2025-04-05T23:29:05.115" v="52" actId="1076"/>
          <ac:spMkLst>
            <pc:docMk/>
            <pc:sldMk cId="3586247167" sldId="301"/>
            <ac:spMk id="2" creationId="{F129C4A6-5A37-1FF6-392E-F5BECBD035BD}"/>
          </ac:spMkLst>
        </pc:spChg>
        <pc:spChg chg="mod">
          <ac:chgData name="Vysaul Nyirongo" userId="dc6561df-a042-4a3d-acb6-dd094d837a78" providerId="ADAL" clId="{12B06E0F-57C2-4B6C-A980-69C693969B4E}" dt="2025-04-05T23:30:24.688" v="61" actId="255"/>
          <ac:spMkLst>
            <pc:docMk/>
            <pc:sldMk cId="3586247167" sldId="301"/>
            <ac:spMk id="3" creationId="{CC2F74C5-20E5-E067-DB1C-36B518B42D80}"/>
          </ac:spMkLst>
        </pc:spChg>
        <pc:spChg chg="mod">
          <ac:chgData name="Vysaul Nyirongo" userId="dc6561df-a042-4a3d-acb6-dd094d837a78" providerId="ADAL" clId="{12B06E0F-57C2-4B6C-A980-69C693969B4E}" dt="2025-04-05T23:20:46.871" v="9"/>
          <ac:spMkLst>
            <pc:docMk/>
            <pc:sldMk cId="3586247167" sldId="301"/>
            <ac:spMk id="4" creationId="{9A5A8404-A0B7-579E-46F1-CC97CBEF9099}"/>
          </ac:spMkLst>
        </pc:spChg>
      </pc:sldChg>
      <pc:sldChg chg="modSp add mod">
        <pc:chgData name="Vysaul Nyirongo" userId="dc6561df-a042-4a3d-acb6-dd094d837a78" providerId="ADAL" clId="{12B06E0F-57C2-4B6C-A980-69C693969B4E}" dt="2025-04-05T23:27:40.285" v="47" actId="14100"/>
        <pc:sldMkLst>
          <pc:docMk/>
          <pc:sldMk cId="1402217167" sldId="302"/>
        </pc:sldMkLst>
        <pc:spChg chg="mod">
          <ac:chgData name="Vysaul Nyirongo" userId="dc6561df-a042-4a3d-acb6-dd094d837a78" providerId="ADAL" clId="{12B06E0F-57C2-4B6C-A980-69C693969B4E}" dt="2025-04-05T23:27:40.285" v="47" actId="14100"/>
          <ac:spMkLst>
            <pc:docMk/>
            <pc:sldMk cId="1402217167" sldId="302"/>
            <ac:spMk id="2" creationId="{F129C4A6-5A37-1FF6-392E-F5BECBD035BD}"/>
          </ac:spMkLst>
        </pc:spChg>
        <pc:spChg chg="mod">
          <ac:chgData name="Vysaul Nyirongo" userId="dc6561df-a042-4a3d-acb6-dd094d837a78" providerId="ADAL" clId="{12B06E0F-57C2-4B6C-A980-69C693969B4E}" dt="2025-04-05T23:20:46.871" v="9"/>
          <ac:spMkLst>
            <pc:docMk/>
            <pc:sldMk cId="1402217167" sldId="302"/>
            <ac:spMk id="4" creationId="{9A5A8404-A0B7-579E-46F1-CC97CBEF9099}"/>
          </ac:spMkLst>
        </pc:spChg>
        <pc:picChg chg="mod">
          <ac:chgData name="Vysaul Nyirongo" userId="dc6561df-a042-4a3d-acb6-dd094d837a78" providerId="ADAL" clId="{12B06E0F-57C2-4B6C-A980-69C693969B4E}" dt="2025-04-05T23:27:33.944" v="46" actId="1076"/>
          <ac:picMkLst>
            <pc:docMk/>
            <pc:sldMk cId="1402217167" sldId="302"/>
            <ac:picMk id="12" creationId="{E93E6610-058A-B4A9-4591-98DB37100566}"/>
          </ac:picMkLst>
        </pc:picChg>
      </pc:sldChg>
    </pc:docChg>
  </pc:docChgLst>
  <pc:docChgLst>
    <pc:chgData name="Vysaul Nyirongo" userId="dc6561df-a042-4a3d-acb6-dd094d837a78" providerId="ADAL" clId="{F4537B05-320A-4992-91F3-AFF9740DD035}"/>
    <pc:docChg chg="undo redo custSel addSld delSld modSld delSection modSection">
      <pc:chgData name="Vysaul Nyirongo" userId="dc6561df-a042-4a3d-acb6-dd094d837a78" providerId="ADAL" clId="{F4537B05-320A-4992-91F3-AFF9740DD035}" dt="2025-03-31T21:48:54.313" v="608" actId="207"/>
      <pc:docMkLst>
        <pc:docMk/>
      </pc:docMkLst>
      <pc:sldChg chg="del">
        <pc:chgData name="Vysaul Nyirongo" userId="dc6561df-a042-4a3d-acb6-dd094d837a78" providerId="ADAL" clId="{F4537B05-320A-4992-91F3-AFF9740DD035}" dt="2025-03-31T20:03:39.467" v="29" actId="47"/>
        <pc:sldMkLst>
          <pc:docMk/>
          <pc:sldMk cId="490733488" sldId="256"/>
        </pc:sldMkLst>
      </pc:sldChg>
      <pc:sldChg chg="addSp delSp modSp mod">
        <pc:chgData name="Vysaul Nyirongo" userId="dc6561df-a042-4a3d-acb6-dd094d837a78" providerId="ADAL" clId="{F4537B05-320A-4992-91F3-AFF9740DD035}" dt="2025-03-31T21:48:54.313" v="608" actId="207"/>
        <pc:sldMkLst>
          <pc:docMk/>
          <pc:sldMk cId="4050660626" sldId="259"/>
        </pc:sldMkLst>
        <pc:spChg chg="mod">
          <ac:chgData name="Vysaul Nyirongo" userId="dc6561df-a042-4a3d-acb6-dd094d837a78" providerId="ADAL" clId="{F4537B05-320A-4992-91F3-AFF9740DD035}" dt="2025-03-31T21:47:45.553" v="596" actId="14100"/>
          <ac:spMkLst>
            <pc:docMk/>
            <pc:sldMk cId="4050660626" sldId="259"/>
            <ac:spMk id="2" creationId="{9D1B45A0-2E15-4DC9-BB40-08FBB74A42CE}"/>
          </ac:spMkLst>
        </pc:spChg>
        <pc:spChg chg="mod">
          <ac:chgData name="Vysaul Nyirongo" userId="dc6561df-a042-4a3d-acb6-dd094d837a78" providerId="ADAL" clId="{F4537B05-320A-4992-91F3-AFF9740DD035}" dt="2025-03-31T21:48:54.313" v="608" actId="207"/>
          <ac:spMkLst>
            <pc:docMk/>
            <pc:sldMk cId="4050660626" sldId="259"/>
            <ac:spMk id="7" creationId="{2F55F8C5-D985-0784-4F45-8531E7206F51}"/>
          </ac:spMkLst>
        </pc:spChg>
        <pc:picChg chg="add mod">
          <ac:chgData name="Vysaul Nyirongo" userId="dc6561df-a042-4a3d-acb6-dd094d837a78" providerId="ADAL" clId="{F4537B05-320A-4992-91F3-AFF9740DD035}" dt="2025-03-31T21:47:37.983" v="595"/>
          <ac:picMkLst>
            <pc:docMk/>
            <pc:sldMk cId="4050660626" sldId="259"/>
            <ac:picMk id="10" creationId="{B8B09280-696A-1FC9-3D4D-5E483C1C343F}"/>
          </ac:picMkLst>
        </pc:picChg>
      </pc:sldChg>
      <pc:sldChg chg="del">
        <pc:chgData name="Vysaul Nyirongo" userId="dc6561df-a042-4a3d-acb6-dd094d837a78" providerId="ADAL" clId="{F4537B05-320A-4992-91F3-AFF9740DD035}" dt="2025-03-31T20:03:39.467" v="29" actId="47"/>
        <pc:sldMkLst>
          <pc:docMk/>
          <pc:sldMk cId="1583357416" sldId="261"/>
        </pc:sldMkLst>
      </pc:sldChg>
      <pc:sldChg chg="addSp modSp mod modNotesTx">
        <pc:chgData name="Vysaul Nyirongo" userId="dc6561df-a042-4a3d-acb6-dd094d837a78" providerId="ADAL" clId="{F4537B05-320A-4992-91F3-AFF9740DD035}" dt="2025-03-31T20:35:02.868" v="325" actId="1076"/>
        <pc:sldMkLst>
          <pc:docMk/>
          <pc:sldMk cId="109215032" sldId="263"/>
        </pc:sldMkLst>
        <pc:spChg chg="mod">
          <ac:chgData name="Vysaul Nyirongo" userId="dc6561df-a042-4a3d-acb6-dd094d837a78" providerId="ADAL" clId="{F4537B05-320A-4992-91F3-AFF9740DD035}" dt="2025-03-31T20:31:28.594" v="293" actId="1076"/>
          <ac:spMkLst>
            <pc:docMk/>
            <pc:sldMk cId="109215032" sldId="263"/>
            <ac:spMk id="2" creationId="{2B2232D5-2290-427E-9EB0-381F757CC7D0}"/>
          </ac:spMkLst>
        </pc:spChg>
        <pc:spChg chg="mod">
          <ac:chgData name="Vysaul Nyirongo" userId="dc6561df-a042-4a3d-acb6-dd094d837a78" providerId="ADAL" clId="{F4537B05-320A-4992-91F3-AFF9740DD035}" dt="2025-03-31T20:31:25.467" v="292" actId="1076"/>
          <ac:spMkLst>
            <pc:docMk/>
            <pc:sldMk cId="109215032" sldId="263"/>
            <ac:spMk id="3" creationId="{D83650A1-1525-4FDE-91E5-E51FC2CA4ECC}"/>
          </ac:spMkLst>
        </pc:spChg>
      </pc:sldChg>
      <pc:sldChg chg="addSp delSp modSp add mod modNotesTx">
        <pc:chgData name="Vysaul Nyirongo" userId="dc6561df-a042-4a3d-acb6-dd094d837a78" providerId="ADAL" clId="{F4537B05-320A-4992-91F3-AFF9740DD035}" dt="2025-03-31T20:53:46.142" v="376" actId="1076"/>
        <pc:sldMkLst>
          <pc:docMk/>
          <pc:sldMk cId="979769721" sldId="264"/>
        </pc:sldMkLst>
      </pc:sldChg>
      <pc:sldChg chg="del">
        <pc:chgData name="Vysaul Nyirongo" userId="dc6561df-a042-4a3d-acb6-dd094d837a78" providerId="ADAL" clId="{F4537B05-320A-4992-91F3-AFF9740DD035}" dt="2025-03-31T20:03:39.467" v="29" actId="47"/>
        <pc:sldMkLst>
          <pc:docMk/>
          <pc:sldMk cId="3375365331" sldId="264"/>
        </pc:sldMkLst>
      </pc:sldChg>
      <pc:sldChg chg="del">
        <pc:chgData name="Vysaul Nyirongo" userId="dc6561df-a042-4a3d-acb6-dd094d837a78" providerId="ADAL" clId="{F4537B05-320A-4992-91F3-AFF9740DD035}" dt="2025-03-31T20:03:39.467" v="29" actId="47"/>
        <pc:sldMkLst>
          <pc:docMk/>
          <pc:sldMk cId="3567055063" sldId="266"/>
        </pc:sldMkLst>
      </pc:sldChg>
      <pc:sldChg chg="del">
        <pc:chgData name="Vysaul Nyirongo" userId="dc6561df-a042-4a3d-acb6-dd094d837a78" providerId="ADAL" clId="{F4537B05-320A-4992-91F3-AFF9740DD035}" dt="2025-03-31T20:03:39.467" v="29" actId="47"/>
        <pc:sldMkLst>
          <pc:docMk/>
          <pc:sldMk cId="49007479" sldId="268"/>
        </pc:sldMkLst>
      </pc:sldChg>
      <pc:sldChg chg="del">
        <pc:chgData name="Vysaul Nyirongo" userId="dc6561df-a042-4a3d-acb6-dd094d837a78" providerId="ADAL" clId="{F4537B05-320A-4992-91F3-AFF9740DD035}" dt="2025-03-31T20:03:39.467" v="29" actId="47"/>
        <pc:sldMkLst>
          <pc:docMk/>
          <pc:sldMk cId="1642615040" sldId="272"/>
        </pc:sldMkLst>
      </pc:sldChg>
      <pc:sldChg chg="del">
        <pc:chgData name="Vysaul Nyirongo" userId="dc6561df-a042-4a3d-acb6-dd094d837a78" providerId="ADAL" clId="{F4537B05-320A-4992-91F3-AFF9740DD035}" dt="2025-03-31T20:03:39.467" v="29" actId="47"/>
        <pc:sldMkLst>
          <pc:docMk/>
          <pc:sldMk cId="1650641626" sldId="273"/>
        </pc:sldMkLst>
      </pc:sldChg>
      <pc:sldChg chg="del">
        <pc:chgData name="Vysaul Nyirongo" userId="dc6561df-a042-4a3d-acb6-dd094d837a78" providerId="ADAL" clId="{F4537B05-320A-4992-91F3-AFF9740DD035}" dt="2025-03-31T20:03:39.467" v="29" actId="47"/>
        <pc:sldMkLst>
          <pc:docMk/>
          <pc:sldMk cId="1938074331" sldId="276"/>
        </pc:sldMkLst>
      </pc:sldChg>
      <pc:sldChg chg="del">
        <pc:chgData name="Vysaul Nyirongo" userId="dc6561df-a042-4a3d-acb6-dd094d837a78" providerId="ADAL" clId="{F4537B05-320A-4992-91F3-AFF9740DD035}" dt="2025-03-31T20:03:39.467" v="29" actId="47"/>
        <pc:sldMkLst>
          <pc:docMk/>
          <pc:sldMk cId="853415607" sldId="282"/>
        </pc:sldMkLst>
      </pc:sldChg>
      <pc:sldChg chg="del">
        <pc:chgData name="Vysaul Nyirongo" userId="dc6561df-a042-4a3d-acb6-dd094d837a78" providerId="ADAL" clId="{F4537B05-320A-4992-91F3-AFF9740DD035}" dt="2025-03-31T20:03:39.467" v="29" actId="47"/>
        <pc:sldMkLst>
          <pc:docMk/>
          <pc:sldMk cId="931470177" sldId="283"/>
        </pc:sldMkLst>
      </pc:sldChg>
      <pc:sldChg chg="del">
        <pc:chgData name="Vysaul Nyirongo" userId="dc6561df-a042-4a3d-acb6-dd094d837a78" providerId="ADAL" clId="{F4537B05-320A-4992-91F3-AFF9740DD035}" dt="2025-03-31T20:03:39.467" v="29" actId="47"/>
        <pc:sldMkLst>
          <pc:docMk/>
          <pc:sldMk cId="1535196992" sldId="289"/>
        </pc:sldMkLst>
      </pc:sldChg>
      <pc:sldChg chg="del">
        <pc:chgData name="Vysaul Nyirongo" userId="dc6561df-a042-4a3d-acb6-dd094d837a78" providerId="ADAL" clId="{F4537B05-320A-4992-91F3-AFF9740DD035}" dt="2025-03-31T20:03:39.467" v="29" actId="47"/>
        <pc:sldMkLst>
          <pc:docMk/>
          <pc:sldMk cId="572330961" sldId="291"/>
        </pc:sldMkLst>
      </pc:sldChg>
      <pc:sldChg chg="del">
        <pc:chgData name="Vysaul Nyirongo" userId="dc6561df-a042-4a3d-acb6-dd094d837a78" providerId="ADAL" clId="{F4537B05-320A-4992-91F3-AFF9740DD035}" dt="2025-03-31T20:03:39.467" v="29" actId="47"/>
        <pc:sldMkLst>
          <pc:docMk/>
          <pc:sldMk cId="2315311624" sldId="294"/>
        </pc:sldMkLst>
      </pc:sldChg>
      <pc:sldChg chg="del">
        <pc:chgData name="Vysaul Nyirongo" userId="dc6561df-a042-4a3d-acb6-dd094d837a78" providerId="ADAL" clId="{F4537B05-320A-4992-91F3-AFF9740DD035}" dt="2025-03-31T20:03:39.467" v="29" actId="47"/>
        <pc:sldMkLst>
          <pc:docMk/>
          <pc:sldMk cId="2457820035" sldId="295"/>
        </pc:sldMkLst>
      </pc:sldChg>
      <pc:sldChg chg="del">
        <pc:chgData name="Vysaul Nyirongo" userId="dc6561df-a042-4a3d-acb6-dd094d837a78" providerId="ADAL" clId="{F4537B05-320A-4992-91F3-AFF9740DD035}" dt="2025-03-31T20:03:39.467" v="29" actId="47"/>
        <pc:sldMkLst>
          <pc:docMk/>
          <pc:sldMk cId="1937502493" sldId="296"/>
        </pc:sldMkLst>
      </pc:sldChg>
      <pc:sldChg chg="del">
        <pc:chgData name="Vysaul Nyirongo" userId="dc6561df-a042-4a3d-acb6-dd094d837a78" providerId="ADAL" clId="{F4537B05-320A-4992-91F3-AFF9740DD035}" dt="2025-03-31T20:03:39.467" v="29" actId="47"/>
        <pc:sldMkLst>
          <pc:docMk/>
          <pc:sldMk cId="1082485324" sldId="303"/>
        </pc:sldMkLst>
      </pc:sldChg>
      <pc:sldChg chg="del">
        <pc:chgData name="Vysaul Nyirongo" userId="dc6561df-a042-4a3d-acb6-dd094d837a78" providerId="ADAL" clId="{F4537B05-320A-4992-91F3-AFF9740DD035}" dt="2025-03-31T20:03:39.467" v="29" actId="47"/>
        <pc:sldMkLst>
          <pc:docMk/>
          <pc:sldMk cId="2945161188" sldId="304"/>
        </pc:sldMkLst>
      </pc:sldChg>
      <pc:sldChg chg="del">
        <pc:chgData name="Vysaul Nyirongo" userId="dc6561df-a042-4a3d-acb6-dd094d837a78" providerId="ADAL" clId="{F4537B05-320A-4992-91F3-AFF9740DD035}" dt="2025-03-31T20:03:39.467" v="29" actId="47"/>
        <pc:sldMkLst>
          <pc:docMk/>
          <pc:sldMk cId="66274498" sldId="305"/>
        </pc:sldMkLst>
      </pc:sldChg>
      <pc:sldChg chg="del">
        <pc:chgData name="Vysaul Nyirongo" userId="dc6561df-a042-4a3d-acb6-dd094d837a78" providerId="ADAL" clId="{F4537B05-320A-4992-91F3-AFF9740DD035}" dt="2025-03-31T20:03:39.467" v="29" actId="47"/>
        <pc:sldMkLst>
          <pc:docMk/>
          <pc:sldMk cId="4204358940" sldId="308"/>
        </pc:sldMkLst>
      </pc:sldChg>
      <pc:sldChg chg="del">
        <pc:chgData name="Vysaul Nyirongo" userId="dc6561df-a042-4a3d-acb6-dd094d837a78" providerId="ADAL" clId="{F4537B05-320A-4992-91F3-AFF9740DD035}" dt="2025-03-31T20:03:39.467" v="29" actId="47"/>
        <pc:sldMkLst>
          <pc:docMk/>
          <pc:sldMk cId="1082494201" sldId="310"/>
        </pc:sldMkLst>
      </pc:sldChg>
      <pc:sldChg chg="del">
        <pc:chgData name="Vysaul Nyirongo" userId="dc6561df-a042-4a3d-acb6-dd094d837a78" providerId="ADAL" clId="{F4537B05-320A-4992-91F3-AFF9740DD035}" dt="2025-03-31T20:03:39.467" v="29" actId="47"/>
        <pc:sldMkLst>
          <pc:docMk/>
          <pc:sldMk cId="3778905075" sldId="311"/>
        </pc:sldMkLst>
      </pc:sldChg>
      <pc:sldChg chg="del">
        <pc:chgData name="Vysaul Nyirongo" userId="dc6561df-a042-4a3d-acb6-dd094d837a78" providerId="ADAL" clId="{F4537B05-320A-4992-91F3-AFF9740DD035}" dt="2025-03-31T20:03:39.467" v="29" actId="47"/>
        <pc:sldMkLst>
          <pc:docMk/>
          <pc:sldMk cId="3033131153" sldId="316"/>
        </pc:sldMkLst>
      </pc:sldChg>
      <pc:sldChg chg="del">
        <pc:chgData name="Vysaul Nyirongo" userId="dc6561df-a042-4a3d-acb6-dd094d837a78" providerId="ADAL" clId="{F4537B05-320A-4992-91F3-AFF9740DD035}" dt="2025-03-31T20:03:39.467" v="29" actId="47"/>
        <pc:sldMkLst>
          <pc:docMk/>
          <pc:sldMk cId="1657948107" sldId="317"/>
        </pc:sldMkLst>
      </pc:sldChg>
      <pc:sldChg chg="del">
        <pc:chgData name="Vysaul Nyirongo" userId="dc6561df-a042-4a3d-acb6-dd094d837a78" providerId="ADAL" clId="{F4537B05-320A-4992-91F3-AFF9740DD035}" dt="2025-03-31T20:03:39.467" v="29" actId="47"/>
        <pc:sldMkLst>
          <pc:docMk/>
          <pc:sldMk cId="1458527454" sldId="325"/>
        </pc:sldMkLst>
      </pc:sldChg>
      <pc:sldChg chg="del">
        <pc:chgData name="Vysaul Nyirongo" userId="dc6561df-a042-4a3d-acb6-dd094d837a78" providerId="ADAL" clId="{F4537B05-320A-4992-91F3-AFF9740DD035}" dt="2025-03-31T20:03:39.467" v="29" actId="47"/>
        <pc:sldMkLst>
          <pc:docMk/>
          <pc:sldMk cId="2151297239" sldId="326"/>
        </pc:sldMkLst>
      </pc:sldChg>
      <pc:sldChg chg="del">
        <pc:chgData name="Vysaul Nyirongo" userId="dc6561df-a042-4a3d-acb6-dd094d837a78" providerId="ADAL" clId="{F4537B05-320A-4992-91F3-AFF9740DD035}" dt="2025-03-31T20:03:39.467" v="29" actId="47"/>
        <pc:sldMkLst>
          <pc:docMk/>
          <pc:sldMk cId="1688288509" sldId="327"/>
        </pc:sldMkLst>
      </pc:sldChg>
      <pc:sldChg chg="del">
        <pc:chgData name="Vysaul Nyirongo" userId="dc6561df-a042-4a3d-acb6-dd094d837a78" providerId="ADAL" clId="{F4537B05-320A-4992-91F3-AFF9740DD035}" dt="2025-03-31T20:03:39.467" v="29" actId="47"/>
        <pc:sldMkLst>
          <pc:docMk/>
          <pc:sldMk cId="2593289994" sldId="328"/>
        </pc:sldMkLst>
      </pc:sldChg>
      <pc:sldChg chg="del">
        <pc:chgData name="Vysaul Nyirongo" userId="dc6561df-a042-4a3d-acb6-dd094d837a78" providerId="ADAL" clId="{F4537B05-320A-4992-91F3-AFF9740DD035}" dt="2025-03-31T20:03:39.467" v="29" actId="47"/>
        <pc:sldMkLst>
          <pc:docMk/>
          <pc:sldMk cId="706089930" sldId="329"/>
        </pc:sldMkLst>
      </pc:sldChg>
      <pc:sldMasterChg chg="delSldLayout">
        <pc:chgData name="Vysaul Nyirongo" userId="dc6561df-a042-4a3d-acb6-dd094d837a78" providerId="ADAL" clId="{F4537B05-320A-4992-91F3-AFF9740DD035}" dt="2025-03-31T20:03:39.467" v="29" actId="47"/>
        <pc:sldMasterMkLst>
          <pc:docMk/>
          <pc:sldMasterMk cId="3869934112" sldId="2147483648"/>
        </pc:sldMasterMkLst>
        <pc:sldLayoutChg chg="del">
          <pc:chgData name="Vysaul Nyirongo" userId="dc6561df-a042-4a3d-acb6-dd094d837a78" providerId="ADAL" clId="{F4537B05-320A-4992-91F3-AFF9740DD035}" dt="2025-03-31T20:03:39.467" v="29" actId="47"/>
          <pc:sldLayoutMkLst>
            <pc:docMk/>
            <pc:sldMasterMk cId="3869934112" sldId="2147483648"/>
            <pc:sldLayoutMk cId="2795224925" sldId="2147483658"/>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71C042-D04E-4ED6-B5A4-98E7EB12BC16}" type="datetimeFigureOut">
              <a:rPr lang="en-GB" smtClean="0"/>
              <a:t>05/04/2025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C2A133-75DA-4806-8E3E-C5E9A265FE28}" type="slidenum">
              <a:rPr lang="en-GB" smtClean="0"/>
              <a:t>‹#›</a:t>
            </a:fld>
            <a:endParaRPr lang="en-GB"/>
          </a:p>
        </p:txBody>
      </p:sp>
    </p:spTree>
    <p:extLst>
      <p:ext uri="{BB962C8B-B14F-4D97-AF65-F5344CB8AC3E}">
        <p14:creationId xmlns:p14="http://schemas.microsoft.com/office/powerpoint/2010/main" val="2623837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AD1AE5-08C9-460B-BF7D-2EDBD0A36804}" type="slidenum">
              <a:rPr lang="en-US" smtClean="0"/>
              <a:t>1</a:t>
            </a:fld>
            <a:endParaRPr lang="en-US"/>
          </a:p>
        </p:txBody>
      </p:sp>
    </p:spTree>
    <p:extLst>
      <p:ext uri="{BB962C8B-B14F-4D97-AF65-F5344CB8AC3E}">
        <p14:creationId xmlns:p14="http://schemas.microsoft.com/office/powerpoint/2010/main" val="2844033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Integration (integrated framework)</a:t>
            </a:r>
          </a:p>
          <a:p>
            <a:r>
              <a:rPr lang="en-GB" dirty="0"/>
              <a:t>Multidimensionality</a:t>
            </a:r>
          </a:p>
          <a:p>
            <a:r>
              <a:rPr lang="en-GB" dirty="0"/>
              <a:t>Detail/granularity</a:t>
            </a:r>
          </a:p>
          <a:p>
            <a:endParaRPr lang="en-GB" dirty="0"/>
          </a:p>
        </p:txBody>
      </p:sp>
      <p:sp>
        <p:nvSpPr>
          <p:cNvPr id="4" name="Slide Number Placeholder 3"/>
          <p:cNvSpPr>
            <a:spLocks noGrp="1"/>
          </p:cNvSpPr>
          <p:nvPr>
            <p:ph type="sldNum" sz="quarter" idx="5"/>
          </p:nvPr>
        </p:nvSpPr>
        <p:spPr/>
        <p:txBody>
          <a:bodyPr/>
          <a:lstStyle/>
          <a:p>
            <a:fld id="{9FE855E7-C698-4F0D-9388-38C9B51AE131}" type="slidenum">
              <a:rPr lang="en-US" smtClean="0"/>
              <a:t>3</a:t>
            </a:fld>
            <a:endParaRPr lang="en-US"/>
          </a:p>
        </p:txBody>
      </p:sp>
    </p:spTree>
    <p:extLst>
      <p:ext uri="{BB962C8B-B14F-4D97-AF65-F5344CB8AC3E}">
        <p14:creationId xmlns:p14="http://schemas.microsoft.com/office/powerpoint/2010/main" val="2080456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E855E7-C698-4F0D-9388-38C9B51AE131}" type="slidenum">
              <a:rPr lang="en-US" smtClean="0"/>
              <a:t>5</a:t>
            </a:fld>
            <a:endParaRPr lang="en-US"/>
          </a:p>
        </p:txBody>
      </p:sp>
    </p:spTree>
    <p:extLst>
      <p:ext uri="{BB962C8B-B14F-4D97-AF65-F5344CB8AC3E}">
        <p14:creationId xmlns:p14="http://schemas.microsoft.com/office/powerpoint/2010/main" val="431538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nSpc>
                <a:spcPct val="120000"/>
              </a:lnSpc>
              <a:spcBef>
                <a:spcPts val="600"/>
              </a:spcBef>
            </a:pPr>
            <a:r>
              <a:rPr lang="en-US" sz="1200" dirty="0">
                <a:solidFill>
                  <a:schemeClr val="tx1"/>
                </a:solidFill>
              </a:rPr>
              <a:t>Provide a holistic view of the international supply of services</a:t>
            </a:r>
            <a:r>
              <a:rPr lang="en-GB" sz="1200" dirty="0">
                <a:solidFill>
                  <a:schemeClr val="tx1"/>
                </a:solidFill>
                <a:sym typeface="Wingdings" panose="05000000000000000000" pitchFamily="2" charset="2"/>
              </a:rPr>
              <a:t>, encompassing different statistical frameworks (BPM and FATS), different measures and different breakdowns</a:t>
            </a:r>
          </a:p>
          <a:p>
            <a:endParaRPr lang="en-US" dirty="0"/>
          </a:p>
        </p:txBody>
      </p:sp>
      <p:sp>
        <p:nvSpPr>
          <p:cNvPr id="4" name="Slide Number Placeholder 3"/>
          <p:cNvSpPr>
            <a:spLocks noGrp="1"/>
          </p:cNvSpPr>
          <p:nvPr>
            <p:ph type="sldNum" sz="quarter" idx="5"/>
          </p:nvPr>
        </p:nvSpPr>
        <p:spPr/>
        <p:txBody>
          <a:bodyPr/>
          <a:lstStyle/>
          <a:p>
            <a:fld id="{9FE855E7-C698-4F0D-9388-38C9B51AE131}" type="slidenum">
              <a:rPr lang="en-US" smtClean="0"/>
              <a:t>6</a:t>
            </a:fld>
            <a:endParaRPr lang="en-US"/>
          </a:p>
        </p:txBody>
      </p:sp>
    </p:spTree>
    <p:extLst>
      <p:ext uri="{BB962C8B-B14F-4D97-AF65-F5344CB8AC3E}">
        <p14:creationId xmlns:p14="http://schemas.microsoft.com/office/powerpoint/2010/main" val="2390909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at concepts with a compiler’s eye (Diana): are they applicable in all circumstances (e.g. digital presence vs residency)</a:t>
            </a:r>
          </a:p>
          <a:p>
            <a:r>
              <a:rPr lang="en-US" dirty="0"/>
              <a:t>Note down compilation issues as we work on the concepts (Andrea) to facilitate CG</a:t>
            </a:r>
          </a:p>
          <a:p>
            <a:endParaRPr lang="en-US" dirty="0"/>
          </a:p>
        </p:txBody>
      </p:sp>
      <p:sp>
        <p:nvSpPr>
          <p:cNvPr id="4" name="Slide Number Placeholder 3"/>
          <p:cNvSpPr>
            <a:spLocks noGrp="1"/>
          </p:cNvSpPr>
          <p:nvPr>
            <p:ph type="sldNum" sz="quarter" idx="5"/>
          </p:nvPr>
        </p:nvSpPr>
        <p:spPr/>
        <p:txBody>
          <a:bodyPr/>
          <a:lstStyle/>
          <a:p>
            <a:fld id="{9FE855E7-C698-4F0D-9388-38C9B51AE131}" type="slidenum">
              <a:rPr lang="en-US" smtClean="0"/>
              <a:t>7</a:t>
            </a:fld>
            <a:endParaRPr lang="en-US"/>
          </a:p>
        </p:txBody>
      </p:sp>
    </p:spTree>
    <p:extLst>
      <p:ext uri="{BB962C8B-B14F-4D97-AF65-F5344CB8AC3E}">
        <p14:creationId xmlns:p14="http://schemas.microsoft.com/office/powerpoint/2010/main" val="3282721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Provides a more complete definition of products and whether they are recorded as goods or services </a:t>
            </a:r>
          </a:p>
          <a:p>
            <a:pPr lvl="1"/>
            <a:r>
              <a:rPr lang="en-US" sz="1000" dirty="0"/>
              <a:t>Particularly for knowledge-capturing products</a:t>
            </a:r>
          </a:p>
          <a:p>
            <a:r>
              <a:rPr lang="en-US" sz="1000" dirty="0"/>
              <a:t>Presents a new conceptual framework that </a:t>
            </a:r>
          </a:p>
          <a:p>
            <a:pPr lvl="1"/>
            <a:r>
              <a:rPr lang="en-US" sz="1000" dirty="0"/>
              <a:t>Establishes the scope of MSITS and relevant statistical domains</a:t>
            </a:r>
          </a:p>
          <a:p>
            <a:pPr lvl="1"/>
            <a:r>
              <a:rPr lang="en-US" sz="1000" dirty="0"/>
              <a:t>Presents the frameworks/measures/breakdowns for international supply of services statistics</a:t>
            </a:r>
          </a:p>
          <a:p>
            <a:pPr lvl="1"/>
            <a:r>
              <a:rPr lang="en-US" sz="1000" dirty="0"/>
              <a:t>Lays the groundwork for the structure of the manual</a:t>
            </a:r>
          </a:p>
          <a:p>
            <a:r>
              <a:rPr lang="en-US" sz="1000" dirty="0"/>
              <a:t>Reduces or relocates much of the background information</a:t>
            </a:r>
          </a:p>
          <a:p>
            <a:pPr lvl="1"/>
            <a:r>
              <a:rPr lang="en-US" sz="1000" dirty="0"/>
              <a:t>Discussion of the history of GATS will be condensed</a:t>
            </a:r>
          </a:p>
          <a:p>
            <a:pPr lvl="1"/>
            <a:r>
              <a:rPr lang="en-US" sz="1000" dirty="0"/>
              <a:t>Descriptions of statistical systems and classifications related to trade in services will be moved to an appendix</a:t>
            </a:r>
          </a:p>
          <a:p>
            <a:pPr lvl="1">
              <a:lnSpc>
                <a:spcPct val="100000"/>
              </a:lnSpc>
              <a:spcBef>
                <a:spcPts val="600"/>
              </a:spcBef>
              <a:spcAft>
                <a:spcPts val="600"/>
              </a:spcAft>
            </a:pPr>
            <a:r>
              <a:rPr lang="en-US" dirty="0"/>
              <a:t>Same scope as the BPM7 chapter on services</a:t>
            </a:r>
          </a:p>
          <a:p>
            <a:pPr lvl="1">
              <a:lnSpc>
                <a:spcPct val="100000"/>
              </a:lnSpc>
              <a:spcBef>
                <a:spcPts val="600"/>
              </a:spcBef>
              <a:spcAft>
                <a:spcPts val="600"/>
              </a:spcAft>
            </a:pPr>
            <a:r>
              <a:rPr lang="en-US" dirty="0"/>
              <a:t>Structure streamlined (and aligned between chapters 3 and 4)</a:t>
            </a:r>
          </a:p>
          <a:p>
            <a:pPr lvl="1">
              <a:lnSpc>
                <a:spcPct val="100000"/>
              </a:lnSpc>
              <a:spcBef>
                <a:spcPts val="600"/>
              </a:spcBef>
              <a:spcAft>
                <a:spcPts val="600"/>
              </a:spcAft>
            </a:pPr>
            <a:r>
              <a:rPr lang="en-US" dirty="0"/>
              <a:t>Will be based on the new EBOPS (presentation later)</a:t>
            </a:r>
          </a:p>
          <a:p>
            <a:pPr marL="514350" indent="-514350">
              <a:lnSpc>
                <a:spcPct val="100000"/>
              </a:lnSpc>
              <a:spcBef>
                <a:spcPts val="600"/>
              </a:spcBef>
              <a:spcAft>
                <a:spcPts val="600"/>
              </a:spcAft>
              <a:buFont typeface="+mj-lt"/>
              <a:buAutoNum type="arabicPeriod" startAt="4"/>
            </a:pPr>
            <a:r>
              <a:rPr lang="en-GB" b="1" dirty="0"/>
              <a:t>FATS and the international supply of services through commercial presence </a:t>
            </a:r>
            <a:r>
              <a:rPr lang="en-GB" dirty="0"/>
              <a:t>(update)</a:t>
            </a:r>
            <a:endParaRPr lang="en-GB" dirty="0">
              <a:cs typeface="Calibri"/>
            </a:endParaRPr>
          </a:p>
          <a:p>
            <a:pPr lvl="1">
              <a:lnSpc>
                <a:spcPct val="100000"/>
              </a:lnSpc>
              <a:spcBef>
                <a:spcPts val="600"/>
              </a:spcBef>
              <a:spcAft>
                <a:spcPts val="600"/>
              </a:spcAft>
            </a:pPr>
            <a:r>
              <a:rPr lang="en-US" dirty="0"/>
              <a:t>Basic FATS/AMNE concepts kept (in line with SNA 2025)</a:t>
            </a:r>
          </a:p>
          <a:p>
            <a:pPr lvl="1">
              <a:lnSpc>
                <a:spcPct val="100000"/>
              </a:lnSpc>
              <a:spcBef>
                <a:spcPts val="600"/>
              </a:spcBef>
              <a:spcAft>
                <a:spcPts val="600"/>
              </a:spcAft>
            </a:pPr>
            <a:r>
              <a:rPr lang="en-US" dirty="0"/>
              <a:t>Shortening of current text to focus on service supply via commercial presence</a:t>
            </a:r>
          </a:p>
          <a:p>
            <a:pPr lvl="1">
              <a:lnSpc>
                <a:spcPct val="100000"/>
              </a:lnSpc>
              <a:spcBef>
                <a:spcPts val="600"/>
              </a:spcBef>
              <a:spcAft>
                <a:spcPts val="600"/>
              </a:spcAft>
            </a:pPr>
            <a:r>
              <a:rPr lang="en-US" dirty="0"/>
              <a:t>Recommendations on ICFA dropped</a:t>
            </a:r>
          </a:p>
          <a:p>
            <a:pPr lvl="1"/>
            <a:endParaRPr lang="en-US" sz="1000" dirty="0"/>
          </a:p>
        </p:txBody>
      </p:sp>
      <p:sp>
        <p:nvSpPr>
          <p:cNvPr id="4" name="Slide Number Placeholder 3"/>
          <p:cNvSpPr>
            <a:spLocks noGrp="1"/>
          </p:cNvSpPr>
          <p:nvPr>
            <p:ph type="sldNum" sz="quarter" idx="5"/>
          </p:nvPr>
        </p:nvSpPr>
        <p:spPr/>
        <p:txBody>
          <a:bodyPr/>
          <a:lstStyle/>
          <a:p>
            <a:fld id="{9FE855E7-C698-4F0D-9388-38C9B51AE131}" type="slidenum">
              <a:rPr lang="en-US" smtClean="0"/>
              <a:t>8</a:t>
            </a:fld>
            <a:endParaRPr lang="en-US"/>
          </a:p>
        </p:txBody>
      </p:sp>
    </p:spTree>
    <p:extLst>
      <p:ext uri="{BB962C8B-B14F-4D97-AF65-F5344CB8AC3E}">
        <p14:creationId xmlns:p14="http://schemas.microsoft.com/office/powerpoint/2010/main" val="38376371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07000"/>
              </a:lnSpc>
              <a:spcBef>
                <a:spcPts val="200"/>
              </a:spcBef>
            </a:pPr>
            <a:r>
              <a:rPr lang="en-US" sz="1200" kern="100" dirty="0">
                <a:ea typeface="Calibri" panose="020F0502020204030204" pitchFamily="34" charset="0"/>
                <a:cs typeface="Times New Roman" panose="02020603050405020304" pitchFamily="18" charset="0"/>
              </a:rPr>
              <a:t>While chapters 3 and 4 deal with the two core statistical </a:t>
            </a:r>
            <a:r>
              <a:rPr lang="en-US" sz="1200" kern="100" dirty="0">
                <a:solidFill>
                  <a:schemeClr val="accent1"/>
                </a:solidFill>
                <a:ea typeface="Calibri" panose="020F0502020204030204" pitchFamily="34" charset="0"/>
                <a:cs typeface="Times New Roman" panose="02020603050405020304" pitchFamily="18" charset="0"/>
              </a:rPr>
              <a:t>frameworks</a:t>
            </a:r>
            <a:r>
              <a:rPr lang="en-US" sz="1200" kern="100" dirty="0">
                <a:ea typeface="Calibri" panose="020F0502020204030204" pitchFamily="34" charset="0"/>
                <a:cs typeface="Times New Roman" panose="02020603050405020304" pitchFamily="18" charset="0"/>
              </a:rPr>
              <a:t>, this chapter will develop the </a:t>
            </a:r>
            <a:r>
              <a:rPr lang="en-US" sz="1200" kern="100" dirty="0">
                <a:solidFill>
                  <a:schemeClr val="accent1"/>
                </a:solidFill>
                <a:ea typeface="Calibri" panose="020F0502020204030204" pitchFamily="34" charset="0"/>
                <a:cs typeface="Times New Roman" panose="02020603050405020304" pitchFamily="18" charset="0"/>
              </a:rPr>
              <a:t>measures</a:t>
            </a:r>
            <a:r>
              <a:rPr lang="en-US" sz="1200" kern="100" dirty="0">
                <a:ea typeface="Calibri" panose="020F0502020204030204" pitchFamily="34" charset="0"/>
                <a:cs typeface="Times New Roman" panose="02020603050405020304" pitchFamily="18" charset="0"/>
              </a:rPr>
              <a:t> and </a:t>
            </a:r>
            <a:r>
              <a:rPr lang="en-US" sz="1200" kern="100" dirty="0">
                <a:solidFill>
                  <a:schemeClr val="accent1"/>
                </a:solidFill>
                <a:ea typeface="Calibri" panose="020F0502020204030204" pitchFamily="34" charset="0"/>
                <a:cs typeface="Times New Roman" panose="02020603050405020304" pitchFamily="18" charset="0"/>
              </a:rPr>
              <a:t>breakdowns</a:t>
            </a:r>
            <a:r>
              <a:rPr lang="en-US" sz="1200" kern="100" dirty="0">
                <a:ea typeface="Calibri" panose="020F0502020204030204" pitchFamily="34" charset="0"/>
                <a:cs typeface="Times New Roman" panose="02020603050405020304" pitchFamily="18" charset="0"/>
              </a:rPr>
              <a:t> covered by the conceptual framework:</a:t>
            </a:r>
          </a:p>
          <a:p>
            <a:pPr marL="0" lvl="0" indent="0">
              <a:lnSpc>
                <a:spcPct val="107000"/>
              </a:lnSpc>
              <a:spcBef>
                <a:spcPts val="200"/>
              </a:spcBef>
              <a:buNone/>
            </a:pPr>
            <a:r>
              <a:rPr lang="en-GB" sz="1200" b="1" kern="0" dirty="0">
                <a:solidFill>
                  <a:schemeClr val="accent1"/>
                </a:solidFill>
                <a:latin typeface="+mn-lt"/>
                <a:sym typeface="Wingdings" panose="05000000000000000000" pitchFamily="2" charset="2"/>
              </a:rPr>
              <a:t>What</a:t>
            </a:r>
            <a:r>
              <a:rPr lang="en-GB" sz="1200" kern="0" dirty="0">
                <a:solidFill>
                  <a:sysClr val="windowText" lastClr="000000"/>
                </a:solidFill>
                <a:latin typeface="+mn-lt"/>
                <a:sym typeface="Wingdings" panose="05000000000000000000" pitchFamily="2" charset="2"/>
              </a:rPr>
              <a:t> is traded (with additional granularity)</a:t>
            </a:r>
          </a:p>
          <a:p>
            <a:pPr marL="0" lvl="0" indent="0">
              <a:lnSpc>
                <a:spcPct val="107000"/>
              </a:lnSpc>
              <a:spcBef>
                <a:spcPts val="200"/>
              </a:spcBef>
              <a:buNone/>
            </a:pPr>
            <a:r>
              <a:rPr lang="en-US" sz="1200" b="1" kern="100" dirty="0">
                <a:solidFill>
                  <a:schemeClr val="accent1"/>
                </a:solidFill>
                <a:ea typeface="Calibri" panose="020F0502020204030204" pitchFamily="34" charset="0"/>
                <a:cs typeface="Times New Roman" panose="02020603050405020304" pitchFamily="18" charset="0"/>
              </a:rPr>
              <a:t>With</a:t>
            </a:r>
            <a:r>
              <a:rPr lang="en-US" sz="1200" kern="100" dirty="0">
                <a:ea typeface="Calibri" panose="020F0502020204030204" pitchFamily="34" charset="0"/>
                <a:cs typeface="Times New Roman" panose="02020603050405020304" pitchFamily="18" charset="0"/>
              </a:rPr>
              <a:t> partner countries</a:t>
            </a:r>
          </a:p>
          <a:p>
            <a:pPr marL="0" lvl="0" indent="0">
              <a:lnSpc>
                <a:spcPct val="107000"/>
              </a:lnSpc>
              <a:spcBef>
                <a:spcPts val="200"/>
              </a:spcBef>
              <a:buNone/>
            </a:pPr>
            <a:r>
              <a:rPr lang="en-GB" sz="1200" b="1" kern="0" dirty="0">
                <a:solidFill>
                  <a:schemeClr val="accent1"/>
                </a:solidFill>
                <a:latin typeface="+mn-lt"/>
                <a:sym typeface="Wingdings" panose="05000000000000000000" pitchFamily="2" charset="2"/>
              </a:rPr>
              <a:t>How</a:t>
            </a:r>
            <a:r>
              <a:rPr lang="en-GB" sz="1200" kern="0" dirty="0">
                <a:solidFill>
                  <a:sysClr val="windowText" lastClr="000000"/>
                </a:solidFill>
                <a:latin typeface="+mn-lt"/>
                <a:sym typeface="Wingdings" panose="05000000000000000000" pitchFamily="2" charset="2"/>
              </a:rPr>
              <a:t> trade takes place (modes of supply, digital trade, sustainably...)</a:t>
            </a:r>
            <a:br>
              <a:rPr lang="en-GB" sz="1200" kern="0" dirty="0">
                <a:solidFill>
                  <a:sysClr val="windowText" lastClr="000000"/>
                </a:solidFill>
                <a:latin typeface="+mn-lt"/>
                <a:sym typeface="Wingdings" panose="05000000000000000000" pitchFamily="2" charset="2"/>
              </a:rPr>
            </a:br>
            <a:r>
              <a:rPr lang="en-GB" sz="1200" b="1" kern="0" dirty="0">
                <a:solidFill>
                  <a:schemeClr val="accent1"/>
                </a:solidFill>
                <a:latin typeface="+mn-lt"/>
                <a:sym typeface="Wingdings" panose="05000000000000000000" pitchFamily="2" charset="2"/>
              </a:rPr>
              <a:t>Who</a:t>
            </a:r>
            <a:r>
              <a:rPr lang="en-GB" sz="1200" kern="0" dirty="0">
                <a:solidFill>
                  <a:sysClr val="windowText" lastClr="000000"/>
                </a:solidFill>
                <a:latin typeface="+mn-lt"/>
                <a:sym typeface="Wingdings" panose="05000000000000000000" pitchFamily="2" charset="2"/>
              </a:rPr>
              <a:t> trades (STEC, gender dimension…)</a:t>
            </a:r>
            <a:endParaRPr lang="en-US" sz="1200" dirty="0"/>
          </a:p>
        </p:txBody>
      </p:sp>
      <p:sp>
        <p:nvSpPr>
          <p:cNvPr id="4" name="Slide Number Placeholder 3"/>
          <p:cNvSpPr>
            <a:spLocks noGrp="1"/>
          </p:cNvSpPr>
          <p:nvPr>
            <p:ph type="sldNum" sz="quarter" idx="5"/>
          </p:nvPr>
        </p:nvSpPr>
        <p:spPr/>
        <p:txBody>
          <a:bodyPr/>
          <a:lstStyle/>
          <a:p>
            <a:fld id="{9FE855E7-C698-4F0D-9388-38C9B51AE131}" type="slidenum">
              <a:rPr lang="en-US" smtClean="0"/>
              <a:t>9</a:t>
            </a:fld>
            <a:endParaRPr lang="en-US"/>
          </a:p>
        </p:txBody>
      </p:sp>
    </p:spTree>
    <p:extLst>
      <p:ext uri="{BB962C8B-B14F-4D97-AF65-F5344CB8AC3E}">
        <p14:creationId xmlns:p14="http://schemas.microsoft.com/office/powerpoint/2010/main" val="1827116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n-US" b="1" dirty="0"/>
          </a:p>
        </p:txBody>
      </p:sp>
      <p:sp>
        <p:nvSpPr>
          <p:cNvPr id="4" name="Slide Number Placeholder 3"/>
          <p:cNvSpPr>
            <a:spLocks noGrp="1"/>
          </p:cNvSpPr>
          <p:nvPr>
            <p:ph type="sldNum" sz="quarter" idx="10"/>
          </p:nvPr>
        </p:nvSpPr>
        <p:spPr/>
        <p:txBody>
          <a:bodyPr/>
          <a:lstStyle/>
          <a:p>
            <a:fld id="{20AD1AE5-08C9-460B-BF7D-2EDBD0A36804}" type="slidenum">
              <a:rPr lang="en-US" smtClean="0"/>
              <a:t>11</a:t>
            </a:fld>
            <a:endParaRPr lang="en-US"/>
          </a:p>
        </p:txBody>
      </p:sp>
    </p:spTree>
    <p:extLst>
      <p:ext uri="{BB962C8B-B14F-4D97-AF65-F5344CB8AC3E}">
        <p14:creationId xmlns:p14="http://schemas.microsoft.com/office/powerpoint/2010/main" val="3894484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E5DA5-5CAA-4DA5-AF5C-0847A9C5DEB4}"/>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FFF6854-955D-48DB-BD6C-4FB37CE3C4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898654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170AEA-68DA-43F3-8AFC-2B981DB450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a:extLst>
              <a:ext uri="{FF2B5EF4-FFF2-40B4-BE49-F238E27FC236}">
                <a16:creationId xmlns:a16="http://schemas.microsoft.com/office/drawing/2014/main" id="{38F27A46-C156-4236-AAC4-5C8ADB73FCEE}"/>
              </a:ext>
            </a:extLst>
          </p:cNvPr>
          <p:cNvSpPr>
            <a:spLocks noGrp="1"/>
          </p:cNvSpPr>
          <p:nvPr>
            <p:ph type="title"/>
          </p:nvPr>
        </p:nvSpPr>
        <p:spPr>
          <a:xfrm>
            <a:off x="130629" y="723011"/>
            <a:ext cx="10804742" cy="1080001"/>
          </a:xfrm>
          <a:prstGeom prst="rect">
            <a:avLst/>
          </a:prstGeom>
        </p:spPr>
        <p:txBody>
          <a:bodyPr anchor="ctr"/>
          <a:lstStyle>
            <a:lvl1pPr>
              <a:defRPr lang="en-US" sz="2800" b="1" kern="1200" dirty="0">
                <a:solidFill>
                  <a:srgbClr val="009EDB"/>
                </a:solidFill>
                <a:latin typeface="Roboto" panose="02000000000000000000" pitchFamily="2" charset="0"/>
                <a:ea typeface="Roboto" panose="02000000000000000000" pitchFamily="2" charset="0"/>
                <a:cs typeface="+mn-cs"/>
              </a:defRPr>
            </a:lvl1pPr>
          </a:lstStyle>
          <a:p>
            <a:r>
              <a:rPr lang="en-US"/>
              <a:t>Click to edit Master title style</a:t>
            </a:r>
          </a:p>
        </p:txBody>
      </p:sp>
    </p:spTree>
    <p:extLst>
      <p:ext uri="{BB962C8B-B14F-4D97-AF65-F5344CB8AC3E}">
        <p14:creationId xmlns:p14="http://schemas.microsoft.com/office/powerpoint/2010/main" val="1807976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6A0AAE-7259-4C5C-A871-1967B957BB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0DC6B3-D3E0-48FC-B136-263FE5C857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9">
            <a:extLst>
              <a:ext uri="{FF2B5EF4-FFF2-40B4-BE49-F238E27FC236}">
                <a16:creationId xmlns:a16="http://schemas.microsoft.com/office/drawing/2014/main" id="{99A19298-C755-7F70-F59A-7EDCDEB5F037}"/>
              </a:ext>
            </a:extLst>
          </p:cNvPr>
          <p:cNvSpPr>
            <a:spLocks noGrp="1"/>
          </p:cNvSpPr>
          <p:nvPr>
            <p:ph type="title"/>
          </p:nvPr>
        </p:nvSpPr>
        <p:spPr>
          <a:xfrm>
            <a:off x="130629" y="723011"/>
            <a:ext cx="10804742" cy="1080001"/>
          </a:xfrm>
          <a:prstGeom prst="rect">
            <a:avLst/>
          </a:prstGeom>
        </p:spPr>
        <p:txBody>
          <a:bodyPr anchor="ctr"/>
          <a:lstStyle>
            <a:lvl1pPr>
              <a:defRPr lang="en-US" sz="2800" b="1" kern="1200" dirty="0">
                <a:solidFill>
                  <a:srgbClr val="009EDB"/>
                </a:solidFill>
                <a:latin typeface="Roboto" panose="02000000000000000000" pitchFamily="2" charset="0"/>
                <a:ea typeface="Roboto" panose="02000000000000000000" pitchFamily="2" charset="0"/>
                <a:cs typeface="+mn-cs"/>
              </a:defRPr>
            </a:lvl1pPr>
          </a:lstStyle>
          <a:p>
            <a:r>
              <a:rPr lang="en-US"/>
              <a:t>Click to edit Master title style</a:t>
            </a:r>
          </a:p>
        </p:txBody>
      </p:sp>
    </p:spTree>
    <p:extLst>
      <p:ext uri="{BB962C8B-B14F-4D97-AF65-F5344CB8AC3E}">
        <p14:creationId xmlns:p14="http://schemas.microsoft.com/office/powerpoint/2010/main" val="262824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8D77298-E825-4C31-82A4-9DE05E4B51F5}"/>
              </a:ext>
            </a:extLst>
          </p:cNvPr>
          <p:cNvSpPr>
            <a:spLocks noGrp="1"/>
          </p:cNvSpPr>
          <p:nvPr>
            <p:ph type="body" idx="1"/>
          </p:nvPr>
        </p:nvSpPr>
        <p:spPr>
          <a:xfrm>
            <a:off x="836612" y="137191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8F66F9-7BCB-4216-9A45-74B61C65BF0B}"/>
              </a:ext>
            </a:extLst>
          </p:cNvPr>
          <p:cNvSpPr>
            <a:spLocks noGrp="1"/>
          </p:cNvSpPr>
          <p:nvPr>
            <p:ph sz="half" idx="2"/>
          </p:nvPr>
        </p:nvSpPr>
        <p:spPr>
          <a:xfrm>
            <a:off x="836611" y="231718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DA40E2-DE0C-4BCA-A0D5-3DADEC908473}"/>
              </a:ext>
            </a:extLst>
          </p:cNvPr>
          <p:cNvSpPr>
            <a:spLocks noGrp="1"/>
          </p:cNvSpPr>
          <p:nvPr>
            <p:ph type="body" sz="quarter" idx="3"/>
          </p:nvPr>
        </p:nvSpPr>
        <p:spPr>
          <a:xfrm>
            <a:off x="6172200" y="137191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1B1D39-B972-48DE-AD65-EC7E385AC6EC}"/>
              </a:ext>
            </a:extLst>
          </p:cNvPr>
          <p:cNvSpPr>
            <a:spLocks noGrp="1"/>
          </p:cNvSpPr>
          <p:nvPr>
            <p:ph sz="quarter" idx="4"/>
          </p:nvPr>
        </p:nvSpPr>
        <p:spPr>
          <a:xfrm>
            <a:off x="6172200" y="231718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9">
            <a:extLst>
              <a:ext uri="{FF2B5EF4-FFF2-40B4-BE49-F238E27FC236}">
                <a16:creationId xmlns:a16="http://schemas.microsoft.com/office/drawing/2014/main" id="{7395CA6B-F3F3-CA3C-B07C-B5615C9D73E1}"/>
              </a:ext>
            </a:extLst>
          </p:cNvPr>
          <p:cNvSpPr>
            <a:spLocks noGrp="1"/>
          </p:cNvSpPr>
          <p:nvPr>
            <p:ph type="title"/>
          </p:nvPr>
        </p:nvSpPr>
        <p:spPr>
          <a:xfrm>
            <a:off x="130629" y="723011"/>
            <a:ext cx="10804742" cy="1080001"/>
          </a:xfrm>
          <a:prstGeom prst="rect">
            <a:avLst/>
          </a:prstGeom>
        </p:spPr>
        <p:txBody>
          <a:bodyPr anchor="ctr"/>
          <a:lstStyle>
            <a:lvl1pPr>
              <a:defRPr lang="en-US" sz="2800" b="1" kern="1200" dirty="0">
                <a:solidFill>
                  <a:srgbClr val="009EDB"/>
                </a:solidFill>
                <a:latin typeface="Roboto" panose="02000000000000000000" pitchFamily="2" charset="0"/>
                <a:ea typeface="Roboto" panose="02000000000000000000" pitchFamily="2" charset="0"/>
                <a:cs typeface="+mn-cs"/>
              </a:defRPr>
            </a:lvl1pPr>
          </a:lstStyle>
          <a:p>
            <a:r>
              <a:rPr lang="en-US"/>
              <a:t>Click to edit Master title style</a:t>
            </a:r>
          </a:p>
        </p:txBody>
      </p:sp>
    </p:spTree>
    <p:extLst>
      <p:ext uri="{BB962C8B-B14F-4D97-AF65-F5344CB8AC3E}">
        <p14:creationId xmlns:p14="http://schemas.microsoft.com/office/powerpoint/2010/main" val="3980979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9">
            <a:extLst>
              <a:ext uri="{FF2B5EF4-FFF2-40B4-BE49-F238E27FC236}">
                <a16:creationId xmlns:a16="http://schemas.microsoft.com/office/drawing/2014/main" id="{E21BD548-459A-9B40-F83E-4A02CEF368FC}"/>
              </a:ext>
            </a:extLst>
          </p:cNvPr>
          <p:cNvSpPr>
            <a:spLocks noGrp="1"/>
          </p:cNvSpPr>
          <p:nvPr>
            <p:ph type="title"/>
          </p:nvPr>
        </p:nvSpPr>
        <p:spPr>
          <a:xfrm>
            <a:off x="130629" y="723011"/>
            <a:ext cx="10804742" cy="1080001"/>
          </a:xfrm>
          <a:prstGeom prst="rect">
            <a:avLst/>
          </a:prstGeom>
        </p:spPr>
        <p:txBody>
          <a:bodyPr anchor="ctr"/>
          <a:lstStyle>
            <a:lvl1pPr>
              <a:defRPr lang="en-US" sz="2800" b="1" kern="1200" dirty="0">
                <a:solidFill>
                  <a:srgbClr val="009EDB"/>
                </a:solidFill>
                <a:latin typeface="Roboto" panose="02000000000000000000" pitchFamily="2" charset="0"/>
                <a:ea typeface="Roboto" panose="02000000000000000000" pitchFamily="2" charset="0"/>
                <a:cs typeface="+mn-cs"/>
              </a:defRPr>
            </a:lvl1pPr>
          </a:lstStyle>
          <a:p>
            <a:r>
              <a:rPr lang="en-US"/>
              <a:t>Click to edit Master title style</a:t>
            </a:r>
          </a:p>
        </p:txBody>
      </p:sp>
    </p:spTree>
    <p:extLst>
      <p:ext uri="{BB962C8B-B14F-4D97-AF65-F5344CB8AC3E}">
        <p14:creationId xmlns:p14="http://schemas.microsoft.com/office/powerpoint/2010/main" val="1648751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1E868-B544-4A9C-904D-3094D6BB3B5C}"/>
              </a:ext>
            </a:extLst>
          </p:cNvPr>
          <p:cNvSpPr>
            <a:spLocks noGrp="1"/>
          </p:cNvSpPr>
          <p:nvPr>
            <p:ph type="title"/>
          </p:nvPr>
        </p:nvSpPr>
        <p:spPr>
          <a:xfrm>
            <a:off x="836612" y="1363206"/>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21BB926-D4EE-49E2-9ED0-8A00E2946977}"/>
              </a:ext>
            </a:extLst>
          </p:cNvPr>
          <p:cNvSpPr>
            <a:spLocks noGrp="1"/>
          </p:cNvSpPr>
          <p:nvPr>
            <p:ph idx="1"/>
          </p:nvPr>
        </p:nvSpPr>
        <p:spPr>
          <a:xfrm>
            <a:off x="5180012" y="136320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D580A4-67E0-4CF4-A327-7776F81417A4}"/>
              </a:ext>
            </a:extLst>
          </p:cNvPr>
          <p:cNvSpPr>
            <a:spLocks noGrp="1"/>
          </p:cNvSpPr>
          <p:nvPr>
            <p:ph type="body" sz="half" idx="2"/>
          </p:nvPr>
        </p:nvSpPr>
        <p:spPr>
          <a:xfrm>
            <a:off x="839788" y="3068876"/>
            <a:ext cx="3932237" cy="316795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Title 9">
            <a:extLst>
              <a:ext uri="{FF2B5EF4-FFF2-40B4-BE49-F238E27FC236}">
                <a16:creationId xmlns:a16="http://schemas.microsoft.com/office/drawing/2014/main" id="{F607F5E1-0D9A-BE82-84EB-42B1BD7C8BDD}"/>
              </a:ext>
            </a:extLst>
          </p:cNvPr>
          <p:cNvSpPr txBox="1">
            <a:spLocks/>
          </p:cNvSpPr>
          <p:nvPr userDrawn="1"/>
        </p:nvSpPr>
        <p:spPr>
          <a:xfrm>
            <a:off x="130629" y="723011"/>
            <a:ext cx="10804742" cy="1080001"/>
          </a:xfrm>
          <a:prstGeom prst="rect">
            <a:avLst/>
          </a:prstGeom>
        </p:spPr>
        <p:txBody>
          <a:bodyPr anchor="ctr"/>
          <a:lstStyle>
            <a:lvl1pPr algn="l" defTabSz="914400" rtl="0" eaLnBrk="1" latinLnBrk="0" hangingPunct="1">
              <a:lnSpc>
                <a:spcPct val="90000"/>
              </a:lnSpc>
              <a:spcBef>
                <a:spcPct val="0"/>
              </a:spcBef>
              <a:buNone/>
              <a:defRPr lang="en-US" sz="2800" b="1" kern="1200" dirty="0">
                <a:solidFill>
                  <a:srgbClr val="009EDB"/>
                </a:solidFill>
                <a:latin typeface="Roboto" panose="02000000000000000000" pitchFamily="2" charset="0"/>
                <a:ea typeface="Roboto" panose="02000000000000000000" pitchFamily="2" charset="0"/>
                <a:cs typeface="+mn-cs"/>
              </a:defRPr>
            </a:lvl1pPr>
          </a:lstStyle>
          <a:p>
            <a:r>
              <a:rPr lang="en-US"/>
              <a:t>Click to edit Master title style</a:t>
            </a:r>
          </a:p>
        </p:txBody>
      </p:sp>
    </p:spTree>
    <p:extLst>
      <p:ext uri="{BB962C8B-B14F-4D97-AF65-F5344CB8AC3E}">
        <p14:creationId xmlns:p14="http://schemas.microsoft.com/office/powerpoint/2010/main" val="290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5979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0CA6B9C-6C6E-3AC0-B2DF-BC24801576B8}"/>
              </a:ext>
            </a:extLst>
          </p:cNvPr>
          <p:cNvPicPr>
            <a:picLocks noChangeAspect="1"/>
          </p:cNvPicPr>
          <p:nvPr userDrawn="1"/>
        </p:nvPicPr>
        <p:blipFill rotWithShape="1">
          <a:blip r:embed="rId9">
            <a:extLst>
              <a:ext uri="{28A0092B-C50C-407E-A947-70E740481C1C}">
                <a14:useLocalDpi xmlns:a14="http://schemas.microsoft.com/office/drawing/2010/main" val="0"/>
              </a:ext>
            </a:extLst>
          </a:blip>
          <a:srcRect l="1899" t="7292" b="3494"/>
          <a:stretch/>
        </p:blipFill>
        <p:spPr>
          <a:xfrm>
            <a:off x="-68179" y="-5242"/>
            <a:ext cx="12201312" cy="6868484"/>
          </a:xfrm>
          <a:prstGeom prst="rect">
            <a:avLst/>
          </a:prstGeom>
        </p:spPr>
      </p:pic>
      <p:sp>
        <p:nvSpPr>
          <p:cNvPr id="3" name="Text Placeholder 2">
            <a:extLst>
              <a:ext uri="{FF2B5EF4-FFF2-40B4-BE49-F238E27FC236}">
                <a16:creationId xmlns:a16="http://schemas.microsoft.com/office/drawing/2014/main" id="{13CC89A0-7918-4EDF-ADD8-611BA234D7D6}"/>
              </a:ext>
            </a:extLst>
          </p:cNvPr>
          <p:cNvSpPr>
            <a:spLocks noGrp="1"/>
          </p:cNvSpPr>
          <p:nvPr>
            <p:ph type="body" idx="1"/>
          </p:nvPr>
        </p:nvSpPr>
        <p:spPr>
          <a:xfrm>
            <a:off x="838200" y="1675313"/>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2" name="Picture 6">
            <a:extLst>
              <a:ext uri="{FF2B5EF4-FFF2-40B4-BE49-F238E27FC236}">
                <a16:creationId xmlns:a16="http://schemas.microsoft.com/office/drawing/2014/main" id="{47E64B48-EEB5-6CA6-6EB7-FF2A7B7A0C4E}"/>
              </a:ext>
            </a:extLst>
          </p:cNvPr>
          <p:cNvPicPr>
            <a:picLocks noChangeAspect="1"/>
          </p:cNvPicPr>
          <p:nvPr userDrawn="1"/>
        </p:nvPicPr>
        <p:blipFill>
          <a:blip r:embed="rId10"/>
          <a:stretch>
            <a:fillRect/>
          </a:stretch>
        </p:blipFill>
        <p:spPr>
          <a:xfrm>
            <a:off x="315355" y="251517"/>
            <a:ext cx="2856799" cy="420061"/>
          </a:xfrm>
          <a:prstGeom prst="rect">
            <a:avLst/>
          </a:prstGeom>
        </p:spPr>
      </p:pic>
      <p:sp>
        <p:nvSpPr>
          <p:cNvPr id="6" name="TextBox 5">
            <a:extLst>
              <a:ext uri="{FF2B5EF4-FFF2-40B4-BE49-F238E27FC236}">
                <a16:creationId xmlns:a16="http://schemas.microsoft.com/office/drawing/2014/main" id="{54EDF74C-CCDC-766B-240D-4E46438ED9D0}"/>
              </a:ext>
            </a:extLst>
          </p:cNvPr>
          <p:cNvSpPr txBox="1"/>
          <p:nvPr userDrawn="1"/>
        </p:nvSpPr>
        <p:spPr>
          <a:xfrm>
            <a:off x="1477832" y="6337300"/>
            <a:ext cx="5343072" cy="323165"/>
          </a:xfrm>
          <a:prstGeom prst="rect">
            <a:avLst/>
          </a:prstGeom>
          <a:solidFill>
            <a:schemeClr val="bg1"/>
          </a:solidFill>
        </p:spPr>
        <p:txBody>
          <a:bodyPr wrap="square" rtlCol="0">
            <a:spAutoFit/>
          </a:bodyPr>
          <a:lstStyle/>
          <a:p>
            <a:pPr>
              <a:spcAft>
                <a:spcPts val="1800"/>
              </a:spcAft>
            </a:pPr>
            <a:r>
              <a:rPr lang="en-US" sz="1500" b="1" spc="-50">
                <a:latin typeface="Roboto" panose="02000000000000000000" pitchFamily="2" charset="0"/>
                <a:ea typeface="Roboto" panose="02000000000000000000" pitchFamily="2" charset="0"/>
              </a:rPr>
              <a:t>Statistics Division</a:t>
            </a:r>
          </a:p>
        </p:txBody>
      </p:sp>
    </p:spTree>
    <p:extLst>
      <p:ext uri="{BB962C8B-B14F-4D97-AF65-F5344CB8AC3E}">
        <p14:creationId xmlns:p14="http://schemas.microsoft.com/office/powerpoint/2010/main" val="3869934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6" r:id="rId6"/>
    <p:sldLayoutId id="2147483659" r:id="rId7"/>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yirongov@un.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B45A0-2E15-4DC9-BB40-08FBB74A42CE}"/>
              </a:ext>
            </a:extLst>
          </p:cNvPr>
          <p:cNvSpPr>
            <a:spLocks noGrp="1"/>
          </p:cNvSpPr>
          <p:nvPr>
            <p:ph type="ctrTitle"/>
          </p:nvPr>
        </p:nvSpPr>
        <p:spPr>
          <a:xfrm>
            <a:off x="154984" y="1503863"/>
            <a:ext cx="11316756" cy="761034"/>
          </a:xfrm>
          <a:solidFill>
            <a:schemeClr val="accent5">
              <a:lumMod val="40000"/>
              <a:lumOff val="60000"/>
            </a:schemeClr>
          </a:solidFill>
        </p:spPr>
        <p:txBody>
          <a:bodyPr>
            <a:noAutofit/>
          </a:bodyPr>
          <a:lstStyle/>
          <a:p>
            <a:r>
              <a:rPr lang="en-US" sz="2800" b="1" dirty="0">
                <a:solidFill>
                  <a:schemeClr val="accent1"/>
                </a:solidFill>
              </a:rPr>
              <a:t>Updating of the Manual on Statistics on International Trade in Services (MSITS)</a:t>
            </a:r>
            <a:endParaRPr lang="en-GB" sz="2800" b="1" dirty="0">
              <a:solidFill>
                <a:schemeClr val="accent1"/>
              </a:solidFill>
            </a:endParaRPr>
          </a:p>
        </p:txBody>
      </p:sp>
      <p:sp>
        <p:nvSpPr>
          <p:cNvPr id="7" name="Subtitle 2">
            <a:extLst>
              <a:ext uri="{FF2B5EF4-FFF2-40B4-BE49-F238E27FC236}">
                <a16:creationId xmlns:a16="http://schemas.microsoft.com/office/drawing/2014/main" id="{2F55F8C5-D985-0784-4F45-8531E7206F51}"/>
              </a:ext>
            </a:extLst>
          </p:cNvPr>
          <p:cNvSpPr>
            <a:spLocks noGrp="1"/>
          </p:cNvSpPr>
          <p:nvPr>
            <p:ph type="subTitle" idx="1"/>
          </p:nvPr>
        </p:nvSpPr>
        <p:spPr>
          <a:xfrm>
            <a:off x="1435864" y="2376732"/>
            <a:ext cx="9144000" cy="1360046"/>
          </a:xfrm>
        </p:spPr>
        <p:txBody>
          <a:bodyPr>
            <a:normAutofit fontScale="85000" lnSpcReduction="20000"/>
          </a:bodyPr>
          <a:lstStyle/>
          <a:p>
            <a:r>
              <a:rPr lang="en-US" dirty="0">
                <a:solidFill>
                  <a:schemeClr val="bg1">
                    <a:lumMod val="65000"/>
                  </a:schemeClr>
                </a:solidFill>
              </a:rPr>
              <a:t>Prelude: Towards MSITS 2026</a:t>
            </a:r>
          </a:p>
          <a:p>
            <a:endParaRPr lang="en-US" dirty="0">
              <a:solidFill>
                <a:schemeClr val="bg1">
                  <a:lumMod val="65000"/>
                </a:schemeClr>
              </a:solidFill>
            </a:endParaRPr>
          </a:p>
          <a:p>
            <a:r>
              <a:rPr lang="en-US" dirty="0">
                <a:solidFill>
                  <a:schemeClr val="bg1">
                    <a:lumMod val="65000"/>
                  </a:schemeClr>
                </a:solidFill>
              </a:rPr>
              <a:t>by </a:t>
            </a:r>
          </a:p>
          <a:p>
            <a:r>
              <a:rPr lang="en-US" dirty="0">
                <a:solidFill>
                  <a:schemeClr val="bg1">
                    <a:lumMod val="65000"/>
                  </a:schemeClr>
                </a:solidFill>
              </a:rPr>
              <a:t>Vysaul Nyirongo (email: </a:t>
            </a:r>
            <a:r>
              <a:rPr lang="en-US" dirty="0">
                <a:solidFill>
                  <a:schemeClr val="bg1">
                    <a:lumMod val="65000"/>
                  </a:schemeClr>
                </a:solidFill>
                <a:hlinkClick r:id="rId3">
                  <a:extLst>
                    <a:ext uri="{A12FA001-AC4F-418D-AE19-62706E023703}">
                      <ahyp:hlinkClr xmlns:ahyp="http://schemas.microsoft.com/office/drawing/2018/hyperlinkcolor" val="tx"/>
                    </a:ext>
                  </a:extLst>
                </a:hlinkClick>
              </a:rPr>
              <a:t>nyirongov@un.org</a:t>
            </a:r>
            <a:r>
              <a:rPr lang="en-US" dirty="0">
                <a:solidFill>
                  <a:schemeClr val="bg1">
                    <a:lumMod val="65000"/>
                  </a:schemeClr>
                </a:solidFill>
              </a:rPr>
              <a:t>)</a:t>
            </a:r>
          </a:p>
        </p:txBody>
      </p:sp>
      <p:pic>
        <p:nvPicPr>
          <p:cNvPr id="10" name="Picture 9">
            <a:extLst>
              <a:ext uri="{FF2B5EF4-FFF2-40B4-BE49-F238E27FC236}">
                <a16:creationId xmlns:a16="http://schemas.microsoft.com/office/drawing/2014/main" id="{B8B09280-696A-1FC9-3D4D-5E483C1C343F}"/>
              </a:ext>
            </a:extLst>
          </p:cNvPr>
          <p:cNvPicPr>
            <a:picLocks noChangeAspect="1"/>
          </p:cNvPicPr>
          <p:nvPr/>
        </p:nvPicPr>
        <p:blipFill>
          <a:blip r:embed="rId4"/>
          <a:stretch>
            <a:fillRect/>
          </a:stretch>
        </p:blipFill>
        <p:spPr>
          <a:xfrm>
            <a:off x="154984" y="3736778"/>
            <a:ext cx="11316756" cy="2316106"/>
          </a:xfrm>
          <a:prstGeom prst="rect">
            <a:avLst/>
          </a:prstGeom>
        </p:spPr>
      </p:pic>
    </p:spTree>
    <p:extLst>
      <p:ext uri="{BB962C8B-B14F-4D97-AF65-F5344CB8AC3E}">
        <p14:creationId xmlns:p14="http://schemas.microsoft.com/office/powerpoint/2010/main" val="4050660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FAE64-A61C-63F0-FFF9-67A0A6B99304}"/>
              </a:ext>
            </a:extLst>
          </p:cNvPr>
          <p:cNvSpPr>
            <a:spLocks noGrp="1"/>
          </p:cNvSpPr>
          <p:nvPr>
            <p:ph type="title"/>
          </p:nvPr>
        </p:nvSpPr>
        <p:spPr>
          <a:xfrm>
            <a:off x="767219" y="1348717"/>
            <a:ext cx="10804742" cy="1080001"/>
          </a:xfrm>
        </p:spPr>
        <p:txBody>
          <a:bodyPr/>
          <a:lstStyle/>
          <a:p>
            <a:r>
              <a:rPr lang="en-US" b="1" dirty="0"/>
              <a:t>Timeline &amp; next steps</a:t>
            </a:r>
          </a:p>
        </p:txBody>
      </p:sp>
      <p:sp>
        <p:nvSpPr>
          <p:cNvPr id="3" name="Content Placeholder 2">
            <a:extLst>
              <a:ext uri="{FF2B5EF4-FFF2-40B4-BE49-F238E27FC236}">
                <a16:creationId xmlns:a16="http://schemas.microsoft.com/office/drawing/2014/main" id="{C8F89F68-C12A-A363-C00E-6D73E51B62D0}"/>
              </a:ext>
            </a:extLst>
          </p:cNvPr>
          <p:cNvSpPr>
            <a:spLocks noGrp="1"/>
          </p:cNvSpPr>
          <p:nvPr>
            <p:ph idx="1"/>
          </p:nvPr>
        </p:nvSpPr>
        <p:spPr>
          <a:xfrm>
            <a:off x="466381" y="2428718"/>
            <a:ext cx="10958400" cy="2782110"/>
          </a:xfrm>
        </p:spPr>
        <p:txBody>
          <a:bodyPr>
            <a:normAutofit/>
          </a:bodyPr>
          <a:lstStyle/>
          <a:p>
            <a:pPr>
              <a:lnSpc>
                <a:spcPct val="100000"/>
              </a:lnSpc>
              <a:spcBef>
                <a:spcPts val="600"/>
              </a:spcBef>
              <a:spcAft>
                <a:spcPts val="600"/>
              </a:spcAft>
            </a:pPr>
            <a:r>
              <a:rPr lang="en-GB" sz="2400" dirty="0">
                <a:sym typeface="Wingdings" panose="05000000000000000000" pitchFamily="2" charset="2"/>
              </a:rPr>
              <a:t>EBOPS 2026 just finalized</a:t>
            </a:r>
          </a:p>
          <a:p>
            <a:pPr>
              <a:lnSpc>
                <a:spcPct val="100000"/>
              </a:lnSpc>
              <a:spcBef>
                <a:spcPts val="600"/>
              </a:spcBef>
              <a:spcAft>
                <a:spcPts val="600"/>
              </a:spcAft>
            </a:pPr>
            <a:r>
              <a:rPr lang="en-GB" sz="2400" dirty="0">
                <a:sym typeface="Wingdings" panose="05000000000000000000" pitchFamily="2" charset="2"/>
              </a:rPr>
              <a:t>Task Team reviewing chapters (last two weeks in April)</a:t>
            </a:r>
          </a:p>
          <a:p>
            <a:pPr>
              <a:lnSpc>
                <a:spcPct val="100000"/>
              </a:lnSpc>
              <a:spcBef>
                <a:spcPts val="600"/>
              </a:spcBef>
              <a:spcAft>
                <a:spcPts val="600"/>
              </a:spcAft>
            </a:pPr>
            <a:r>
              <a:rPr lang="en-GB" sz="2400" dirty="0">
                <a:sym typeface="Wingdings" panose="05000000000000000000" pitchFamily="2" charset="2"/>
              </a:rPr>
              <a:t>Expect complete drafts for the Marrakesh meeting of the Task Team (6-9 May)</a:t>
            </a:r>
          </a:p>
          <a:p>
            <a:pPr>
              <a:lnSpc>
                <a:spcPct val="100000"/>
              </a:lnSpc>
              <a:spcBef>
                <a:spcPts val="600"/>
              </a:spcBef>
              <a:spcAft>
                <a:spcPts val="600"/>
              </a:spcAft>
            </a:pPr>
            <a:r>
              <a:rPr lang="en-GB" sz="2400" dirty="0">
                <a:sym typeface="Wingdings" panose="05000000000000000000" pitchFamily="2" charset="2"/>
              </a:rPr>
              <a:t>First complete draft by mid 2026, final version by end 2026</a:t>
            </a:r>
          </a:p>
        </p:txBody>
      </p:sp>
      <p:sp>
        <p:nvSpPr>
          <p:cNvPr id="4" name="Slide Number Placeholder 3">
            <a:extLst>
              <a:ext uri="{FF2B5EF4-FFF2-40B4-BE49-F238E27FC236}">
                <a16:creationId xmlns:a16="http://schemas.microsoft.com/office/drawing/2014/main" id="{4D23D28E-9601-8E1E-5CDD-0467DE691EE2}"/>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6D85732-6A6F-4CAA-BF3E-EED1D9C81190}" type="slidenum">
              <a:rPr lang="en-US" smtClean="0"/>
              <a:pPr/>
              <a:t>10</a:t>
            </a:fld>
            <a:endParaRPr lang="en-US"/>
          </a:p>
        </p:txBody>
      </p:sp>
    </p:spTree>
    <p:extLst>
      <p:ext uri="{BB962C8B-B14F-4D97-AF65-F5344CB8AC3E}">
        <p14:creationId xmlns:p14="http://schemas.microsoft.com/office/powerpoint/2010/main" val="1367097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3650A1-1525-4FDE-91E5-E51FC2CA4ECC}"/>
              </a:ext>
            </a:extLst>
          </p:cNvPr>
          <p:cNvSpPr>
            <a:spLocks noGrp="1"/>
          </p:cNvSpPr>
          <p:nvPr>
            <p:ph sz="half" idx="1"/>
          </p:nvPr>
        </p:nvSpPr>
        <p:spPr>
          <a:xfrm>
            <a:off x="337717" y="1562728"/>
            <a:ext cx="10804742" cy="4312044"/>
          </a:xfrm>
        </p:spPr>
        <p:txBody>
          <a:bodyPr>
            <a:noAutofit/>
          </a:bodyPr>
          <a:lstStyle/>
          <a:p>
            <a:r>
              <a:rPr lang="en-US" sz="2400" noProof="0" dirty="0"/>
              <a:t>Clear focus/articulation : International supply of services, Trade in services BOP, FATS ; and recommended classifications (CPC, EBOPS, and ISIC respectively) </a:t>
            </a:r>
          </a:p>
          <a:p>
            <a:r>
              <a:rPr lang="en-US" sz="2400" dirty="0"/>
              <a:t>Conceptual framework of the digital trade measurement;</a:t>
            </a:r>
          </a:p>
          <a:p>
            <a:r>
              <a:rPr lang="en-US" sz="2400" noProof="0" dirty="0"/>
              <a:t>Who dimension in new Chapter 5, focusing on STEC and gender. </a:t>
            </a:r>
          </a:p>
          <a:p>
            <a:r>
              <a:rPr lang="en-US" sz="2400" dirty="0"/>
              <a:t>Quantitative indicators in Chapter 6, including volume indices</a:t>
            </a:r>
          </a:p>
          <a:p>
            <a:r>
              <a:rPr lang="en-GB" sz="2400" kern="100" dirty="0">
                <a:effectLst/>
                <a:ea typeface="Times New Roman" panose="02020603050405020304" pitchFamily="18" charset="0"/>
                <a:cs typeface="Times New Roman"/>
              </a:rPr>
              <a:t>Data quality and dissemination</a:t>
            </a:r>
            <a:r>
              <a:rPr lang="en-GB" sz="2400" kern="100" dirty="0">
                <a:ea typeface="Times New Roman" panose="02020603050405020304" pitchFamily="18" charset="0"/>
                <a:cs typeface="Times New Roman"/>
              </a:rPr>
              <a:t> (new chapter): aligning with UN-QAF, HIBTS, IMTS</a:t>
            </a:r>
            <a:endParaRPr lang="en-US" sz="2400" dirty="0"/>
          </a:p>
          <a:p>
            <a:r>
              <a:rPr lang="en-US" sz="2400" noProof="0" dirty="0"/>
              <a:t>Annexes, including EBOPS 2026, and recognizing other classifications relevant for trade in services statistics.</a:t>
            </a:r>
          </a:p>
          <a:p>
            <a:pPr lvl="1">
              <a:buFont typeface="Calibri" panose="020F0502020204030204" pitchFamily="34" charset="0"/>
              <a:buChar char="₋"/>
            </a:pPr>
            <a:r>
              <a:rPr lang="en-US" dirty="0"/>
              <a:t>EBOPS components by product (and by SNA end-use where applicable); more detail</a:t>
            </a:r>
            <a:endParaRPr lang="en-US" noProof="0" dirty="0"/>
          </a:p>
          <a:p>
            <a:pPr marL="0" indent="0">
              <a:buNone/>
            </a:pPr>
            <a:endParaRPr lang="en-US" sz="2400" noProof="0" dirty="0">
              <a:highlight>
                <a:srgbClr val="FFFF00"/>
              </a:highlight>
            </a:endParaRPr>
          </a:p>
        </p:txBody>
      </p:sp>
      <p:sp>
        <p:nvSpPr>
          <p:cNvPr id="2" name="Title 1">
            <a:extLst>
              <a:ext uri="{FF2B5EF4-FFF2-40B4-BE49-F238E27FC236}">
                <a16:creationId xmlns:a16="http://schemas.microsoft.com/office/drawing/2014/main" id="{2B2232D5-2290-427E-9EB0-381F757CC7D0}"/>
              </a:ext>
            </a:extLst>
          </p:cNvPr>
          <p:cNvSpPr>
            <a:spLocks noGrp="1"/>
          </p:cNvSpPr>
          <p:nvPr>
            <p:ph type="title"/>
          </p:nvPr>
        </p:nvSpPr>
        <p:spPr>
          <a:xfrm>
            <a:off x="-94955" y="983228"/>
            <a:ext cx="10804742" cy="666345"/>
          </a:xfrm>
        </p:spPr>
        <p:txBody>
          <a:bodyPr anchor="ctr">
            <a:normAutofit/>
          </a:bodyPr>
          <a:lstStyle/>
          <a:p>
            <a:pPr marL="344488"/>
            <a:r>
              <a:rPr lang="en-US" b="1" noProof="0" dirty="0"/>
              <a:t>Recap:</a:t>
            </a:r>
            <a:endParaRPr lang="en-GB" b="1" noProof="0" dirty="0"/>
          </a:p>
        </p:txBody>
      </p:sp>
    </p:spTree>
    <p:extLst>
      <p:ext uri="{BB962C8B-B14F-4D97-AF65-F5344CB8AC3E}">
        <p14:creationId xmlns:p14="http://schemas.microsoft.com/office/powerpoint/2010/main" val="109215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F3812-B01F-1990-1E00-2298CC1F2D29}"/>
              </a:ext>
            </a:extLst>
          </p:cNvPr>
          <p:cNvSpPr>
            <a:spLocks noGrp="1"/>
          </p:cNvSpPr>
          <p:nvPr>
            <p:ph type="title"/>
          </p:nvPr>
        </p:nvSpPr>
        <p:spPr/>
        <p:txBody>
          <a:bodyPr/>
          <a:lstStyle/>
          <a:p>
            <a:r>
              <a:rPr lang="en-GB" b="1" dirty="0"/>
              <a:t>The MSITS revision team</a:t>
            </a:r>
            <a:endParaRPr lang="en-US" b="1" dirty="0"/>
          </a:p>
        </p:txBody>
      </p:sp>
      <p:sp>
        <p:nvSpPr>
          <p:cNvPr id="3" name="Content Placeholder 2">
            <a:extLst>
              <a:ext uri="{FF2B5EF4-FFF2-40B4-BE49-F238E27FC236}">
                <a16:creationId xmlns:a16="http://schemas.microsoft.com/office/drawing/2014/main" id="{0D9500B8-7588-608D-19AD-3E1B68D9861B}"/>
              </a:ext>
            </a:extLst>
          </p:cNvPr>
          <p:cNvSpPr>
            <a:spLocks noGrp="1"/>
          </p:cNvSpPr>
          <p:nvPr>
            <p:ph idx="1"/>
          </p:nvPr>
        </p:nvSpPr>
        <p:spPr/>
        <p:txBody>
          <a:bodyPr>
            <a:normAutofit fontScale="92500"/>
          </a:bodyPr>
          <a:lstStyle/>
          <a:p>
            <a:pPr>
              <a:lnSpc>
                <a:spcPct val="110000"/>
              </a:lnSpc>
            </a:pPr>
            <a:r>
              <a:rPr lang="en-GB" dirty="0"/>
              <a:t>Chief editors: </a:t>
            </a:r>
            <a:r>
              <a:rPr lang="en-GB" b="1" dirty="0"/>
              <a:t>Barbara D’Andrea </a:t>
            </a:r>
            <a:r>
              <a:rPr lang="en-GB" dirty="0"/>
              <a:t>(WTO) and </a:t>
            </a:r>
            <a:r>
              <a:rPr lang="en-GB" b="1" dirty="0"/>
              <a:t>Antonella Liberatore</a:t>
            </a:r>
            <a:r>
              <a:rPr lang="en-GB" dirty="0"/>
              <a:t> (OECD)</a:t>
            </a:r>
            <a:endParaRPr lang="en-US" dirty="0"/>
          </a:p>
          <a:p>
            <a:pPr>
              <a:lnSpc>
                <a:spcPct val="110000"/>
              </a:lnSpc>
            </a:pPr>
            <a:r>
              <a:rPr lang="en-GB" dirty="0"/>
              <a:t>Chapter leads: Alexis Grimm (USA), Andrea Carboni (ITA), Dyana Wyman (CAN), Cristina Neves (PRT), George Papadopoulos (Eurostat), Ilda Duarte (DEU), Annette Meinusch (DEU), Habibur Khan (UNSD)</a:t>
            </a:r>
          </a:p>
          <a:p>
            <a:pPr>
              <a:lnSpc>
                <a:spcPct val="110000"/>
              </a:lnSpc>
            </a:pPr>
            <a:r>
              <a:rPr lang="en-GB" dirty="0"/>
              <a:t>Contributors: Markie Muryawan (UNSD), Ying Yan (WTO), Iliyana Savova (Eurostat), Melike </a:t>
            </a:r>
            <a:r>
              <a:rPr lang="en-GB" dirty="0" err="1"/>
              <a:t>Yalin</a:t>
            </a:r>
            <a:r>
              <a:rPr lang="en-GB" dirty="0"/>
              <a:t> Altun (TUR), Esmond Mclean (JAM), Rigoberto Torres Mora (CRI), Jiayue Zeng (UNSD), Daniel Ker (UN Trade and Development), Patrick Quill (IMF), Vysaul Nyirongo (UNSD), Nancy Snyder (UNSD), Leandry Moreno (UN Tourism), Jürgen Weiss (AUT)</a:t>
            </a:r>
          </a:p>
        </p:txBody>
      </p:sp>
      <p:sp>
        <p:nvSpPr>
          <p:cNvPr id="4" name="Slide Number Placeholder 3">
            <a:extLst>
              <a:ext uri="{FF2B5EF4-FFF2-40B4-BE49-F238E27FC236}">
                <a16:creationId xmlns:a16="http://schemas.microsoft.com/office/drawing/2014/main" id="{D16AB85C-D304-73F3-E207-0FD6735AF5B3}"/>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6D85732-6A6F-4CAA-BF3E-EED1D9C81190}" type="slidenum">
              <a:rPr lang="en-US" smtClean="0"/>
              <a:pPr/>
              <a:t>2</a:t>
            </a:fld>
            <a:endParaRPr lang="en-US"/>
          </a:p>
        </p:txBody>
      </p:sp>
    </p:spTree>
    <p:extLst>
      <p:ext uri="{BB962C8B-B14F-4D97-AF65-F5344CB8AC3E}">
        <p14:creationId xmlns:p14="http://schemas.microsoft.com/office/powerpoint/2010/main" val="1818038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7A5F2-B751-F81D-601F-E5D736F1464B}"/>
              </a:ext>
            </a:extLst>
          </p:cNvPr>
          <p:cNvSpPr>
            <a:spLocks noGrp="1"/>
          </p:cNvSpPr>
          <p:nvPr>
            <p:ph type="title"/>
          </p:nvPr>
        </p:nvSpPr>
        <p:spPr>
          <a:xfrm>
            <a:off x="838200" y="870894"/>
            <a:ext cx="10097170" cy="970432"/>
          </a:xfrm>
        </p:spPr>
        <p:txBody>
          <a:bodyPr/>
          <a:lstStyle/>
          <a:p>
            <a:r>
              <a:rPr lang="en-GB" b="1" dirty="0"/>
              <a:t>Do we need a new MSITS?</a:t>
            </a:r>
            <a:endParaRPr lang="en-US" b="1" dirty="0"/>
          </a:p>
        </p:txBody>
      </p:sp>
      <p:sp>
        <p:nvSpPr>
          <p:cNvPr id="3" name="Content Placeholder 2">
            <a:extLst>
              <a:ext uri="{FF2B5EF4-FFF2-40B4-BE49-F238E27FC236}">
                <a16:creationId xmlns:a16="http://schemas.microsoft.com/office/drawing/2014/main" id="{7B257700-DD2B-9CD7-192D-C77AC5AABB81}"/>
              </a:ext>
            </a:extLst>
          </p:cNvPr>
          <p:cNvSpPr>
            <a:spLocks noGrp="1"/>
          </p:cNvSpPr>
          <p:nvPr>
            <p:ph idx="1"/>
          </p:nvPr>
        </p:nvSpPr>
        <p:spPr>
          <a:xfrm>
            <a:off x="838200" y="1675313"/>
            <a:ext cx="10515600" cy="3823613"/>
          </a:xfrm>
        </p:spPr>
        <p:txBody>
          <a:bodyPr/>
          <a:lstStyle/>
          <a:p>
            <a:r>
              <a:rPr lang="en-GB" sz="2400" dirty="0"/>
              <a:t>With BPM7, SNA 2025, the Eurostat guidance on FATS and trade in services by mode of supply; ISIC Rev.5 and CPC Rev.3</a:t>
            </a:r>
          </a:p>
          <a:p>
            <a:r>
              <a:rPr lang="en-GB" sz="2400" dirty="0"/>
              <a:t>How can we make sure MSITS is still relevant?</a:t>
            </a:r>
          </a:p>
          <a:p>
            <a:pPr marL="0" indent="0">
              <a:buNone/>
            </a:pPr>
            <a:endParaRPr lang="en-US" dirty="0"/>
          </a:p>
        </p:txBody>
      </p:sp>
      <p:sp>
        <p:nvSpPr>
          <p:cNvPr id="4" name="Slide Number Placeholder 3">
            <a:extLst>
              <a:ext uri="{FF2B5EF4-FFF2-40B4-BE49-F238E27FC236}">
                <a16:creationId xmlns:a16="http://schemas.microsoft.com/office/drawing/2014/main" id="{A58B9D4F-CF8C-BB5D-7BED-7B75535F622C}"/>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6D85732-6A6F-4CAA-BF3E-EED1D9C81190}" type="slidenum">
              <a:rPr lang="en-US" smtClean="0"/>
              <a:pPr/>
              <a:t>3</a:t>
            </a:fld>
            <a:endParaRPr lang="en-US"/>
          </a:p>
        </p:txBody>
      </p:sp>
      <p:grpSp>
        <p:nvGrpSpPr>
          <p:cNvPr id="8" name="Group 7">
            <a:extLst>
              <a:ext uri="{FF2B5EF4-FFF2-40B4-BE49-F238E27FC236}">
                <a16:creationId xmlns:a16="http://schemas.microsoft.com/office/drawing/2014/main" id="{0242BFDB-096A-90AA-807D-48D3E7CFB27E}"/>
              </a:ext>
            </a:extLst>
          </p:cNvPr>
          <p:cNvGrpSpPr/>
          <p:nvPr/>
        </p:nvGrpSpPr>
        <p:grpSpPr>
          <a:xfrm>
            <a:off x="1152262" y="3176639"/>
            <a:ext cx="8829938" cy="2434849"/>
            <a:chOff x="1554872" y="3640102"/>
            <a:chExt cx="8829938" cy="2434849"/>
          </a:xfrm>
        </p:grpSpPr>
        <p:sp>
          <p:nvSpPr>
            <p:cNvPr id="5" name="Rectangle: Rounded Corners 4">
              <a:extLst>
                <a:ext uri="{FF2B5EF4-FFF2-40B4-BE49-F238E27FC236}">
                  <a16:creationId xmlns:a16="http://schemas.microsoft.com/office/drawing/2014/main" id="{DA833C47-DEF1-C829-0B58-98D6052838C3}"/>
                </a:ext>
              </a:extLst>
            </p:cNvPr>
            <p:cNvSpPr/>
            <p:nvPr/>
          </p:nvSpPr>
          <p:spPr>
            <a:xfrm>
              <a:off x="4433719" y="4864607"/>
              <a:ext cx="2564171" cy="82030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INTEGRATION </a:t>
              </a:r>
            </a:p>
          </p:txBody>
        </p:sp>
        <p:sp>
          <p:nvSpPr>
            <p:cNvPr id="6" name="Rectangle: Rounded Corners 5">
              <a:extLst>
                <a:ext uri="{FF2B5EF4-FFF2-40B4-BE49-F238E27FC236}">
                  <a16:creationId xmlns:a16="http://schemas.microsoft.com/office/drawing/2014/main" id="{2BE271E4-4626-DAD6-F3EB-1CA06D83BD10}"/>
                </a:ext>
              </a:extLst>
            </p:cNvPr>
            <p:cNvSpPr/>
            <p:nvPr/>
          </p:nvSpPr>
          <p:spPr>
            <a:xfrm>
              <a:off x="6231341" y="3640102"/>
              <a:ext cx="4153469" cy="97043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MULTIDIMENSIONALITY</a:t>
              </a:r>
            </a:p>
          </p:txBody>
        </p:sp>
        <p:sp>
          <p:nvSpPr>
            <p:cNvPr id="7" name="Rectangle: Rounded Corners 6">
              <a:extLst>
                <a:ext uri="{FF2B5EF4-FFF2-40B4-BE49-F238E27FC236}">
                  <a16:creationId xmlns:a16="http://schemas.microsoft.com/office/drawing/2014/main" id="{FC9127FA-C0B8-AE16-1874-36566BE2CB3A}"/>
                </a:ext>
              </a:extLst>
            </p:cNvPr>
            <p:cNvSpPr/>
            <p:nvPr/>
          </p:nvSpPr>
          <p:spPr>
            <a:xfrm>
              <a:off x="7328514" y="5241524"/>
              <a:ext cx="2564171" cy="82030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GRANULARITY </a:t>
              </a:r>
            </a:p>
          </p:txBody>
        </p:sp>
        <p:pic>
          <p:nvPicPr>
            <p:cNvPr id="1026" name="Picture 2" descr="Person Thinking Icon - Images et vidéos libres de droits | Adobe Stock">
              <a:extLst>
                <a:ext uri="{FF2B5EF4-FFF2-40B4-BE49-F238E27FC236}">
                  <a16:creationId xmlns:a16="http://schemas.microsoft.com/office/drawing/2014/main" id="{CCB95820-71EA-6938-7C40-7E9719B16E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4872" y="3960401"/>
              <a:ext cx="2162175" cy="211455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834209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7B2A9-61CD-B10E-6C87-63198279A0BE}"/>
              </a:ext>
            </a:extLst>
          </p:cNvPr>
          <p:cNvSpPr>
            <a:spLocks noGrp="1"/>
          </p:cNvSpPr>
          <p:nvPr>
            <p:ph type="title"/>
          </p:nvPr>
        </p:nvSpPr>
        <p:spPr>
          <a:xfrm>
            <a:off x="776612" y="1286682"/>
            <a:ext cx="9995919" cy="1080001"/>
          </a:xfrm>
        </p:spPr>
        <p:txBody>
          <a:bodyPr/>
          <a:lstStyle/>
          <a:p>
            <a:r>
              <a:rPr lang="en-GB" b="1" dirty="0"/>
              <a:t>Outline</a:t>
            </a:r>
            <a:endParaRPr lang="en-US" b="1" dirty="0"/>
          </a:p>
        </p:txBody>
      </p:sp>
      <p:sp>
        <p:nvSpPr>
          <p:cNvPr id="3" name="Content Placeholder 2">
            <a:extLst>
              <a:ext uri="{FF2B5EF4-FFF2-40B4-BE49-F238E27FC236}">
                <a16:creationId xmlns:a16="http://schemas.microsoft.com/office/drawing/2014/main" id="{93B420E3-C62A-78B6-EFEA-A848C227D0E4}"/>
              </a:ext>
            </a:extLst>
          </p:cNvPr>
          <p:cNvSpPr>
            <a:spLocks noGrp="1"/>
          </p:cNvSpPr>
          <p:nvPr>
            <p:ph idx="1"/>
          </p:nvPr>
        </p:nvSpPr>
        <p:spPr>
          <a:xfrm>
            <a:off x="675361" y="2238984"/>
            <a:ext cx="10515600" cy="2132599"/>
          </a:xfrm>
        </p:spPr>
        <p:txBody>
          <a:bodyPr/>
          <a:lstStyle/>
          <a:p>
            <a:r>
              <a:rPr lang="en-US" sz="2400" dirty="0"/>
              <a:t>Guiding principles for the revision</a:t>
            </a:r>
          </a:p>
          <a:p>
            <a:r>
              <a:rPr lang="en-US" sz="2400" dirty="0"/>
              <a:t>Broad structure of MSITS 2026</a:t>
            </a:r>
          </a:p>
          <a:p>
            <a:r>
              <a:rPr lang="en-US" sz="2400" dirty="0"/>
              <a:t>Timeline &amp; next steps</a:t>
            </a:r>
          </a:p>
          <a:p>
            <a:endParaRPr lang="en-US" dirty="0"/>
          </a:p>
        </p:txBody>
      </p:sp>
      <p:sp>
        <p:nvSpPr>
          <p:cNvPr id="4" name="Slide Number Placeholder 3">
            <a:extLst>
              <a:ext uri="{FF2B5EF4-FFF2-40B4-BE49-F238E27FC236}">
                <a16:creationId xmlns:a16="http://schemas.microsoft.com/office/drawing/2014/main" id="{24CD558E-31F1-8A9B-A497-34B511266952}"/>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6D85732-6A6F-4CAA-BF3E-EED1D9C81190}" type="slidenum">
              <a:rPr lang="en-US" smtClean="0"/>
              <a:pPr/>
              <a:t>4</a:t>
            </a:fld>
            <a:endParaRPr lang="en-US"/>
          </a:p>
        </p:txBody>
      </p:sp>
    </p:spTree>
    <p:extLst>
      <p:ext uri="{BB962C8B-B14F-4D97-AF65-F5344CB8AC3E}">
        <p14:creationId xmlns:p14="http://schemas.microsoft.com/office/powerpoint/2010/main" val="1780196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9C4A6-5A37-1FF6-392E-F5BECBD035BD}"/>
              </a:ext>
            </a:extLst>
          </p:cNvPr>
          <p:cNvSpPr>
            <a:spLocks noGrp="1"/>
          </p:cNvSpPr>
          <p:nvPr>
            <p:ph type="title"/>
          </p:nvPr>
        </p:nvSpPr>
        <p:spPr>
          <a:xfrm>
            <a:off x="957348" y="1030461"/>
            <a:ext cx="8124022" cy="1086655"/>
          </a:xfrm>
        </p:spPr>
        <p:txBody>
          <a:bodyPr/>
          <a:lstStyle/>
          <a:p>
            <a:r>
              <a:rPr lang="en-GB" b="1" dirty="0"/>
              <a:t>MSITS revision – guiding principles</a:t>
            </a:r>
            <a:endParaRPr lang="en-US" b="1" dirty="0"/>
          </a:p>
        </p:txBody>
      </p:sp>
      <p:sp>
        <p:nvSpPr>
          <p:cNvPr id="3" name="Content Placeholder 2">
            <a:extLst>
              <a:ext uri="{FF2B5EF4-FFF2-40B4-BE49-F238E27FC236}">
                <a16:creationId xmlns:a16="http://schemas.microsoft.com/office/drawing/2014/main" id="{CC2F74C5-20E5-E067-DB1C-36B518B42D80}"/>
              </a:ext>
            </a:extLst>
          </p:cNvPr>
          <p:cNvSpPr>
            <a:spLocks noGrp="1"/>
          </p:cNvSpPr>
          <p:nvPr>
            <p:ph idx="1"/>
          </p:nvPr>
        </p:nvSpPr>
        <p:spPr>
          <a:xfrm>
            <a:off x="142504" y="2762827"/>
            <a:ext cx="6796264" cy="2521384"/>
          </a:xfrm>
        </p:spPr>
        <p:txBody>
          <a:bodyPr vert="horz" lIns="91440" tIns="45720" rIns="91440" bIns="45720" rtlCol="0" anchor="t">
            <a:normAutofit/>
          </a:bodyPr>
          <a:lstStyle/>
          <a:p>
            <a:pPr marL="742950" indent="-742950">
              <a:lnSpc>
                <a:spcPct val="120000"/>
              </a:lnSpc>
              <a:spcBef>
                <a:spcPts val="600"/>
              </a:spcBef>
              <a:buFont typeface="+mj-lt"/>
              <a:buAutoNum type="arabicPeriod"/>
            </a:pPr>
            <a:r>
              <a:rPr lang="en-US" sz="2400" dirty="0"/>
              <a:t>Integrated approach &amp; clear terminology</a:t>
            </a:r>
          </a:p>
          <a:p>
            <a:pPr lvl="2">
              <a:lnSpc>
                <a:spcPct val="120000"/>
              </a:lnSpc>
              <a:spcBef>
                <a:spcPts val="600"/>
              </a:spcBef>
            </a:pPr>
            <a:r>
              <a:rPr lang="en-GB" sz="2400" dirty="0">
                <a:sym typeface="Wingdings" panose="05000000000000000000" pitchFamily="2" charset="2"/>
              </a:rPr>
              <a:t>Different </a:t>
            </a:r>
            <a:r>
              <a:rPr lang="en-GB" sz="2400" dirty="0">
                <a:solidFill>
                  <a:schemeClr val="accent1"/>
                </a:solidFill>
                <a:sym typeface="Wingdings" panose="05000000000000000000" pitchFamily="2" charset="2"/>
              </a:rPr>
              <a:t>measures </a:t>
            </a:r>
            <a:r>
              <a:rPr lang="en-GB" sz="2400" dirty="0">
                <a:sym typeface="Wingdings" panose="05000000000000000000" pitchFamily="2" charset="2"/>
              </a:rPr>
              <a:t>stem from different</a:t>
            </a:r>
            <a:r>
              <a:rPr lang="en-GB" sz="2400" dirty="0">
                <a:solidFill>
                  <a:schemeClr val="accent1"/>
                </a:solidFill>
                <a:sym typeface="Wingdings" panose="05000000000000000000" pitchFamily="2" charset="2"/>
              </a:rPr>
              <a:t> statistical frameworks</a:t>
            </a:r>
            <a:r>
              <a:rPr lang="en-GB" sz="2400" dirty="0">
                <a:sym typeface="Wingdings" panose="05000000000000000000" pitchFamily="2" charset="2"/>
              </a:rPr>
              <a:t> </a:t>
            </a:r>
          </a:p>
          <a:p>
            <a:pPr lvl="2">
              <a:lnSpc>
                <a:spcPct val="120000"/>
              </a:lnSpc>
              <a:spcBef>
                <a:spcPts val="600"/>
              </a:spcBef>
            </a:pPr>
            <a:r>
              <a:rPr lang="en-GB" sz="2400" dirty="0">
                <a:sym typeface="Wingdings" panose="05000000000000000000" pitchFamily="2" charset="2"/>
              </a:rPr>
              <a:t>These measures can have different </a:t>
            </a:r>
            <a:r>
              <a:rPr lang="en-GB" sz="2400" dirty="0">
                <a:solidFill>
                  <a:schemeClr val="accent1"/>
                </a:solidFill>
                <a:sym typeface="Wingdings" panose="05000000000000000000" pitchFamily="2" charset="2"/>
              </a:rPr>
              <a:t>breakdowns </a:t>
            </a:r>
            <a:r>
              <a:rPr lang="en-GB" sz="2400" dirty="0">
                <a:sym typeface="Wingdings" panose="05000000000000000000" pitchFamily="2" charset="2"/>
              </a:rPr>
              <a:t>across several </a:t>
            </a:r>
            <a:r>
              <a:rPr lang="en-GB" sz="2400" dirty="0">
                <a:solidFill>
                  <a:schemeClr val="accent1"/>
                </a:solidFill>
                <a:sym typeface="Wingdings" panose="05000000000000000000" pitchFamily="2" charset="2"/>
              </a:rPr>
              <a:t>dimensions</a:t>
            </a:r>
            <a:endParaRPr lang="en-GB" sz="2400" dirty="0">
              <a:cs typeface="Calibri"/>
            </a:endParaRPr>
          </a:p>
          <a:p>
            <a:pPr marL="0" indent="0">
              <a:lnSpc>
                <a:spcPct val="120000"/>
              </a:lnSpc>
              <a:spcBef>
                <a:spcPts val="600"/>
              </a:spcBef>
              <a:buNone/>
            </a:pPr>
            <a:endParaRPr lang="en-GB" sz="3200" dirty="0"/>
          </a:p>
          <a:p>
            <a:pPr lvl="1">
              <a:lnSpc>
                <a:spcPct val="120000"/>
              </a:lnSpc>
              <a:spcBef>
                <a:spcPts val="600"/>
              </a:spcBef>
            </a:pPr>
            <a:endParaRPr lang="en-US" sz="2800" dirty="0"/>
          </a:p>
        </p:txBody>
      </p:sp>
      <p:sp>
        <p:nvSpPr>
          <p:cNvPr id="4" name="Slide Number Placeholder 3">
            <a:extLst>
              <a:ext uri="{FF2B5EF4-FFF2-40B4-BE49-F238E27FC236}">
                <a16:creationId xmlns:a16="http://schemas.microsoft.com/office/drawing/2014/main" id="{9A5A8404-A0B7-579E-46F1-CC97CBEF9099}"/>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6D85732-6A6F-4CAA-BF3E-EED1D9C81190}" type="slidenum">
              <a:rPr lang="en-US" smtClean="0"/>
              <a:pPr/>
              <a:t>5</a:t>
            </a:fld>
            <a:endParaRPr lang="en-US"/>
          </a:p>
        </p:txBody>
      </p:sp>
      <p:pic>
        <p:nvPicPr>
          <p:cNvPr id="5" name="Picture 4">
            <a:extLst>
              <a:ext uri="{FF2B5EF4-FFF2-40B4-BE49-F238E27FC236}">
                <a16:creationId xmlns:a16="http://schemas.microsoft.com/office/drawing/2014/main" id="{39CA832D-3D2A-DA7F-981D-26F75C85BA1D}"/>
              </a:ext>
            </a:extLst>
          </p:cNvPr>
          <p:cNvPicPr>
            <a:picLocks noChangeAspect="1"/>
          </p:cNvPicPr>
          <p:nvPr/>
        </p:nvPicPr>
        <p:blipFill>
          <a:blip r:embed="rId3"/>
          <a:srcRect t="390" b="14918"/>
          <a:stretch/>
        </p:blipFill>
        <p:spPr>
          <a:xfrm>
            <a:off x="6791696" y="1401505"/>
            <a:ext cx="5257800" cy="5244028"/>
          </a:xfrm>
          <a:prstGeom prst="rect">
            <a:avLst/>
          </a:prstGeom>
        </p:spPr>
      </p:pic>
    </p:spTree>
    <p:extLst>
      <p:ext uri="{BB962C8B-B14F-4D97-AF65-F5344CB8AC3E}">
        <p14:creationId xmlns:p14="http://schemas.microsoft.com/office/powerpoint/2010/main" val="3007476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9C4A6-5A37-1FF6-392E-F5BECBD035BD}"/>
              </a:ext>
            </a:extLst>
          </p:cNvPr>
          <p:cNvSpPr>
            <a:spLocks noGrp="1"/>
          </p:cNvSpPr>
          <p:nvPr>
            <p:ph type="title"/>
          </p:nvPr>
        </p:nvSpPr>
        <p:spPr>
          <a:xfrm>
            <a:off x="1628383" y="723011"/>
            <a:ext cx="9306987" cy="1015367"/>
          </a:xfrm>
        </p:spPr>
        <p:txBody>
          <a:bodyPr/>
          <a:lstStyle/>
          <a:p>
            <a:r>
              <a:rPr lang="en-GB" b="1" dirty="0"/>
              <a:t>MSITS revision – guiding principles</a:t>
            </a:r>
            <a:endParaRPr lang="en-US" b="1" dirty="0"/>
          </a:p>
        </p:txBody>
      </p:sp>
      <p:sp>
        <p:nvSpPr>
          <p:cNvPr id="3" name="Content Placeholder 2">
            <a:extLst>
              <a:ext uri="{FF2B5EF4-FFF2-40B4-BE49-F238E27FC236}">
                <a16:creationId xmlns:a16="http://schemas.microsoft.com/office/drawing/2014/main" id="{CC2F74C5-20E5-E067-DB1C-36B518B42D80}"/>
              </a:ext>
            </a:extLst>
          </p:cNvPr>
          <p:cNvSpPr>
            <a:spLocks noGrp="1"/>
          </p:cNvSpPr>
          <p:nvPr>
            <p:ph idx="1"/>
          </p:nvPr>
        </p:nvSpPr>
        <p:spPr>
          <a:xfrm>
            <a:off x="838199" y="1562100"/>
            <a:ext cx="11108378" cy="5159375"/>
          </a:xfrm>
        </p:spPr>
        <p:txBody>
          <a:bodyPr vert="horz" lIns="91440" tIns="45720" rIns="91440" bIns="45720" rtlCol="0" anchor="t">
            <a:normAutofit/>
          </a:bodyPr>
          <a:lstStyle/>
          <a:p>
            <a:pPr marL="742950" indent="-742950">
              <a:lnSpc>
                <a:spcPct val="120000"/>
              </a:lnSpc>
              <a:spcBef>
                <a:spcPts val="600"/>
              </a:spcBef>
              <a:buFont typeface="+mj-lt"/>
              <a:buAutoNum type="arabicPeriod"/>
            </a:pPr>
            <a:r>
              <a:rPr lang="en-US" sz="3700" dirty="0"/>
              <a:t>Integrated approach &amp; clear terminology</a:t>
            </a:r>
          </a:p>
          <a:p>
            <a:pPr marL="0" indent="0">
              <a:lnSpc>
                <a:spcPct val="120000"/>
              </a:lnSpc>
              <a:spcBef>
                <a:spcPts val="600"/>
              </a:spcBef>
              <a:buNone/>
            </a:pPr>
            <a:endParaRPr lang="en-GB" dirty="0">
              <a:cs typeface="Calibri"/>
            </a:endParaRPr>
          </a:p>
          <a:p>
            <a:pPr marL="0" indent="0">
              <a:lnSpc>
                <a:spcPct val="120000"/>
              </a:lnSpc>
              <a:spcBef>
                <a:spcPts val="600"/>
              </a:spcBef>
              <a:buNone/>
            </a:pPr>
            <a:endParaRPr lang="en-GB" sz="3200" dirty="0"/>
          </a:p>
          <a:p>
            <a:pPr lvl="1">
              <a:lnSpc>
                <a:spcPct val="120000"/>
              </a:lnSpc>
              <a:spcBef>
                <a:spcPts val="600"/>
              </a:spcBef>
            </a:pPr>
            <a:endParaRPr lang="en-US" sz="2800" dirty="0"/>
          </a:p>
        </p:txBody>
      </p:sp>
      <p:sp>
        <p:nvSpPr>
          <p:cNvPr id="4" name="Slide Number Placeholder 3">
            <a:extLst>
              <a:ext uri="{FF2B5EF4-FFF2-40B4-BE49-F238E27FC236}">
                <a16:creationId xmlns:a16="http://schemas.microsoft.com/office/drawing/2014/main" id="{9A5A8404-A0B7-579E-46F1-CC97CBEF9099}"/>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6D85732-6A6F-4CAA-BF3E-EED1D9C81190}" type="slidenum">
              <a:rPr lang="en-US" smtClean="0"/>
              <a:pPr/>
              <a:t>6</a:t>
            </a:fld>
            <a:endParaRPr lang="en-US"/>
          </a:p>
        </p:txBody>
      </p:sp>
      <p:pic>
        <p:nvPicPr>
          <p:cNvPr id="12" name="Picture 11">
            <a:extLst>
              <a:ext uri="{FF2B5EF4-FFF2-40B4-BE49-F238E27FC236}">
                <a16:creationId xmlns:a16="http://schemas.microsoft.com/office/drawing/2014/main" id="{E93E6610-058A-B4A9-4591-98DB37100566}"/>
              </a:ext>
            </a:extLst>
          </p:cNvPr>
          <p:cNvPicPr>
            <a:picLocks noChangeAspect="1"/>
          </p:cNvPicPr>
          <p:nvPr/>
        </p:nvPicPr>
        <p:blipFill>
          <a:blip r:embed="rId3"/>
          <a:stretch>
            <a:fillRect/>
          </a:stretch>
        </p:blipFill>
        <p:spPr>
          <a:xfrm>
            <a:off x="1628384" y="2538556"/>
            <a:ext cx="7578246" cy="3382741"/>
          </a:xfrm>
          <a:prstGeom prst="rect">
            <a:avLst/>
          </a:prstGeom>
        </p:spPr>
      </p:pic>
    </p:spTree>
    <p:extLst>
      <p:ext uri="{BB962C8B-B14F-4D97-AF65-F5344CB8AC3E}">
        <p14:creationId xmlns:p14="http://schemas.microsoft.com/office/powerpoint/2010/main" val="1402217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9C4A6-5A37-1FF6-392E-F5BECBD035BD}"/>
              </a:ext>
            </a:extLst>
          </p:cNvPr>
          <p:cNvSpPr>
            <a:spLocks noGrp="1"/>
          </p:cNvSpPr>
          <p:nvPr>
            <p:ph type="title"/>
          </p:nvPr>
        </p:nvSpPr>
        <p:spPr>
          <a:xfrm>
            <a:off x="1621226" y="672907"/>
            <a:ext cx="7823398" cy="1080001"/>
          </a:xfrm>
        </p:spPr>
        <p:txBody>
          <a:bodyPr/>
          <a:lstStyle/>
          <a:p>
            <a:r>
              <a:rPr lang="en-GB" b="1" dirty="0"/>
              <a:t>MSITS revision – guiding principles</a:t>
            </a:r>
            <a:endParaRPr lang="en-US" b="1" dirty="0"/>
          </a:p>
        </p:txBody>
      </p:sp>
      <p:sp>
        <p:nvSpPr>
          <p:cNvPr id="3" name="Content Placeholder 2">
            <a:extLst>
              <a:ext uri="{FF2B5EF4-FFF2-40B4-BE49-F238E27FC236}">
                <a16:creationId xmlns:a16="http://schemas.microsoft.com/office/drawing/2014/main" id="{CC2F74C5-20E5-E067-DB1C-36B518B42D80}"/>
              </a:ext>
            </a:extLst>
          </p:cNvPr>
          <p:cNvSpPr>
            <a:spLocks noGrp="1"/>
          </p:cNvSpPr>
          <p:nvPr>
            <p:ph idx="1"/>
          </p:nvPr>
        </p:nvSpPr>
        <p:spPr>
          <a:xfrm>
            <a:off x="224423" y="1474942"/>
            <a:ext cx="11353801" cy="5159375"/>
          </a:xfrm>
        </p:spPr>
        <p:txBody>
          <a:bodyPr vert="horz" lIns="91440" tIns="45720" rIns="91440" bIns="45720" rtlCol="0" anchor="t">
            <a:normAutofit/>
          </a:bodyPr>
          <a:lstStyle/>
          <a:p>
            <a:pPr marL="742950" indent="-742950">
              <a:lnSpc>
                <a:spcPct val="120000"/>
              </a:lnSpc>
              <a:spcBef>
                <a:spcPts val="600"/>
              </a:spcBef>
              <a:buFont typeface="+mj-lt"/>
              <a:buAutoNum type="arabicPeriod" startAt="2"/>
            </a:pPr>
            <a:r>
              <a:rPr lang="en-GB" sz="2400" dirty="0"/>
              <a:t>Focus on services</a:t>
            </a:r>
          </a:p>
          <a:p>
            <a:pPr lvl="2">
              <a:lnSpc>
                <a:spcPct val="120000"/>
              </a:lnSpc>
              <a:spcBef>
                <a:spcPts val="600"/>
              </a:spcBef>
            </a:pPr>
            <a:r>
              <a:rPr lang="en-GB" sz="2400" dirty="0"/>
              <a:t>Streamline parts not strictly related to the international supply of services</a:t>
            </a:r>
            <a:endParaRPr lang="en-GB" sz="2400" dirty="0">
              <a:solidFill>
                <a:schemeClr val="accent1"/>
              </a:solidFill>
              <a:sym typeface="Wingdings" panose="05000000000000000000" pitchFamily="2" charset="2"/>
            </a:endParaRPr>
          </a:p>
          <a:p>
            <a:pPr marL="742950" indent="-742950">
              <a:lnSpc>
                <a:spcPct val="120000"/>
              </a:lnSpc>
              <a:spcBef>
                <a:spcPts val="600"/>
              </a:spcBef>
              <a:buFont typeface="+mj-lt"/>
              <a:buAutoNum type="arabicPeriod" startAt="2"/>
            </a:pPr>
            <a:r>
              <a:rPr lang="en-GB" sz="2400" dirty="0">
                <a:sym typeface="Wingdings" panose="05000000000000000000" pitchFamily="2" charset="2"/>
              </a:rPr>
              <a:t>Consistency </a:t>
            </a:r>
            <a:r>
              <a:rPr lang="en-US" sz="2400" dirty="0">
                <a:sym typeface="Wingdings" panose="05000000000000000000" pitchFamily="2" charset="2"/>
              </a:rPr>
              <a:t>with BPM7 and SNA 2025</a:t>
            </a:r>
            <a:endParaRPr lang="en-GB" sz="2400" dirty="0">
              <a:sym typeface="Wingdings" panose="05000000000000000000" pitchFamily="2" charset="2"/>
            </a:endParaRPr>
          </a:p>
          <a:p>
            <a:pPr lvl="2">
              <a:lnSpc>
                <a:spcPct val="120000"/>
              </a:lnSpc>
              <a:spcBef>
                <a:spcPts val="600"/>
              </a:spcBef>
            </a:pPr>
            <a:r>
              <a:rPr lang="en-GB" sz="2400" dirty="0"/>
              <a:t>With additional value for users and compilers </a:t>
            </a:r>
          </a:p>
          <a:p>
            <a:pPr marL="742950" lvl="1" indent="-742950">
              <a:lnSpc>
                <a:spcPct val="120000"/>
              </a:lnSpc>
              <a:spcBef>
                <a:spcPts val="600"/>
              </a:spcBef>
              <a:buFont typeface="+mj-lt"/>
              <a:buAutoNum type="arabicPeriod" startAt="4"/>
            </a:pPr>
            <a:r>
              <a:rPr lang="en-GB" dirty="0"/>
              <a:t>Concise manual: minimize repetitions, concepts only (to the extent possible)</a:t>
            </a:r>
          </a:p>
          <a:p>
            <a:pPr lvl="2">
              <a:lnSpc>
                <a:spcPct val="120000"/>
              </a:lnSpc>
              <a:spcBef>
                <a:spcPts val="600"/>
              </a:spcBef>
            </a:pPr>
            <a:r>
              <a:rPr lang="en-GB" sz="2400" dirty="0"/>
              <a:t>But ‘look at concepts with a compiler’s eye’</a:t>
            </a:r>
          </a:p>
          <a:p>
            <a:pPr marL="742950" lvl="1" indent="-742950">
              <a:lnSpc>
                <a:spcPct val="120000"/>
              </a:lnSpc>
              <a:spcBef>
                <a:spcPts val="600"/>
              </a:spcBef>
              <a:buFont typeface="+mj-lt"/>
              <a:buAutoNum type="arabicPeriod" startAt="4"/>
            </a:pPr>
            <a:r>
              <a:rPr lang="en-GB" dirty="0"/>
              <a:t>Accessible manual: clear and simple English</a:t>
            </a:r>
          </a:p>
          <a:p>
            <a:pPr marL="742950" lvl="1" indent="-742950">
              <a:lnSpc>
                <a:spcPct val="120000"/>
              </a:lnSpc>
              <a:spcBef>
                <a:spcPts val="600"/>
              </a:spcBef>
              <a:buFont typeface="+mj-lt"/>
              <a:buAutoNum type="arabicPeriod" startAt="4"/>
            </a:pPr>
            <a:r>
              <a:rPr lang="en-GB" dirty="0"/>
              <a:t>Modern manual: increased use of visuals where possible</a:t>
            </a:r>
          </a:p>
          <a:p>
            <a:pPr marL="742950" lvl="1" indent="-742950">
              <a:lnSpc>
                <a:spcPct val="120000"/>
              </a:lnSpc>
              <a:spcBef>
                <a:spcPts val="600"/>
              </a:spcBef>
              <a:buFont typeface="+mj-lt"/>
              <a:buAutoNum type="arabicPeriod" startAt="4"/>
            </a:pPr>
            <a:r>
              <a:rPr lang="en-GB" dirty="0"/>
              <a:t>Alignment with IMTS where needed</a:t>
            </a:r>
          </a:p>
          <a:p>
            <a:pPr>
              <a:lnSpc>
                <a:spcPct val="120000"/>
              </a:lnSpc>
              <a:spcBef>
                <a:spcPts val="600"/>
              </a:spcBef>
            </a:pPr>
            <a:endParaRPr lang="en-GB" dirty="0">
              <a:cs typeface="Calibri"/>
            </a:endParaRPr>
          </a:p>
          <a:p>
            <a:pPr marL="0" indent="0">
              <a:lnSpc>
                <a:spcPct val="120000"/>
              </a:lnSpc>
              <a:spcBef>
                <a:spcPts val="600"/>
              </a:spcBef>
              <a:buNone/>
            </a:pPr>
            <a:endParaRPr lang="en-GB" sz="3200" dirty="0"/>
          </a:p>
          <a:p>
            <a:pPr lvl="1">
              <a:lnSpc>
                <a:spcPct val="120000"/>
              </a:lnSpc>
              <a:spcBef>
                <a:spcPts val="600"/>
              </a:spcBef>
            </a:pPr>
            <a:endParaRPr lang="en-US" sz="2800" dirty="0"/>
          </a:p>
        </p:txBody>
      </p:sp>
      <p:sp>
        <p:nvSpPr>
          <p:cNvPr id="4" name="Slide Number Placeholder 3">
            <a:extLst>
              <a:ext uri="{FF2B5EF4-FFF2-40B4-BE49-F238E27FC236}">
                <a16:creationId xmlns:a16="http://schemas.microsoft.com/office/drawing/2014/main" id="{9A5A8404-A0B7-579E-46F1-CC97CBEF9099}"/>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6D85732-6A6F-4CAA-BF3E-EED1D9C81190}" type="slidenum">
              <a:rPr lang="en-US" smtClean="0"/>
              <a:pPr/>
              <a:t>7</a:t>
            </a:fld>
            <a:endParaRPr lang="en-US"/>
          </a:p>
        </p:txBody>
      </p:sp>
    </p:spTree>
    <p:extLst>
      <p:ext uri="{BB962C8B-B14F-4D97-AF65-F5344CB8AC3E}">
        <p14:creationId xmlns:p14="http://schemas.microsoft.com/office/powerpoint/2010/main" val="3586247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B3AAC-756A-BA2F-BE06-53564375C72D}"/>
              </a:ext>
            </a:extLst>
          </p:cNvPr>
          <p:cNvSpPr>
            <a:spLocks noGrp="1"/>
          </p:cNvSpPr>
          <p:nvPr>
            <p:ph type="title"/>
          </p:nvPr>
        </p:nvSpPr>
        <p:spPr>
          <a:xfrm>
            <a:off x="1077387" y="1246340"/>
            <a:ext cx="9570034" cy="1068211"/>
          </a:xfrm>
        </p:spPr>
        <p:txBody>
          <a:bodyPr/>
          <a:lstStyle/>
          <a:p>
            <a:r>
              <a:rPr lang="en-GB" b="1" dirty="0"/>
              <a:t>Outline of the new MSITS (1/2)</a:t>
            </a:r>
            <a:endParaRPr lang="en-US" b="1" dirty="0"/>
          </a:p>
        </p:txBody>
      </p:sp>
      <p:sp>
        <p:nvSpPr>
          <p:cNvPr id="3" name="Content Placeholder 2">
            <a:extLst>
              <a:ext uri="{FF2B5EF4-FFF2-40B4-BE49-F238E27FC236}">
                <a16:creationId xmlns:a16="http://schemas.microsoft.com/office/drawing/2014/main" id="{91723EFF-0A4D-CC2D-50A7-EF76DAF369E2}"/>
              </a:ext>
            </a:extLst>
          </p:cNvPr>
          <p:cNvSpPr>
            <a:spLocks noGrp="1"/>
          </p:cNvSpPr>
          <p:nvPr>
            <p:ph idx="1"/>
          </p:nvPr>
        </p:nvSpPr>
        <p:spPr>
          <a:xfrm>
            <a:off x="675362" y="2583107"/>
            <a:ext cx="6890359" cy="3028553"/>
          </a:xfrm>
        </p:spPr>
        <p:txBody>
          <a:bodyPr vert="horz" lIns="91440" tIns="45720" rIns="91440" bIns="45720" rtlCol="0" anchor="t">
            <a:normAutofit fontScale="92500"/>
          </a:bodyPr>
          <a:lstStyle/>
          <a:p>
            <a:pPr marL="514350" indent="-514350">
              <a:lnSpc>
                <a:spcPct val="100000"/>
              </a:lnSpc>
              <a:spcBef>
                <a:spcPts val="600"/>
              </a:spcBef>
              <a:spcAft>
                <a:spcPts val="600"/>
              </a:spcAft>
              <a:buFont typeface="+mj-lt"/>
              <a:buAutoNum type="arabicPeriod"/>
            </a:pPr>
            <a:r>
              <a:rPr lang="en-GB" sz="2400" kern="100" dirty="0">
                <a:effectLst/>
                <a:ea typeface="Times New Roman" panose="02020603050405020304" pitchFamily="18" charset="0"/>
                <a:cs typeface="Times New Roman"/>
              </a:rPr>
              <a:t>Introduction</a:t>
            </a:r>
            <a:r>
              <a:rPr lang="en-GB" sz="2400" kern="100" dirty="0">
                <a:ea typeface="Times New Roman" panose="02020603050405020304" pitchFamily="18" charset="0"/>
                <a:cs typeface="Times New Roman"/>
              </a:rPr>
              <a:t> (update)</a:t>
            </a:r>
            <a:endParaRPr lang="en-GB" sz="2400" kern="100" dirty="0">
              <a:effectLst/>
              <a:ea typeface="Times New Roman" panose="02020603050405020304" pitchFamily="18" charset="0"/>
              <a:cs typeface="Times New Roman" panose="02020603050405020304" pitchFamily="18" charset="0"/>
            </a:endParaRPr>
          </a:p>
          <a:p>
            <a:pPr marL="514350" indent="-514350">
              <a:lnSpc>
                <a:spcPct val="100000"/>
              </a:lnSpc>
              <a:spcBef>
                <a:spcPts val="600"/>
              </a:spcBef>
              <a:spcAft>
                <a:spcPts val="600"/>
              </a:spcAft>
              <a:buFont typeface="+mj-lt"/>
              <a:buAutoNum type="arabicPeriod"/>
            </a:pPr>
            <a:r>
              <a:rPr lang="en-US" sz="2400" kern="100" dirty="0">
                <a:cs typeface="Times New Roman"/>
              </a:rPr>
              <a:t>A conceptual framework for measuring international trade in services (substantial revamping)</a:t>
            </a:r>
          </a:p>
          <a:p>
            <a:pPr marL="514350" indent="-514350">
              <a:lnSpc>
                <a:spcPct val="100000"/>
              </a:lnSpc>
              <a:spcBef>
                <a:spcPts val="600"/>
              </a:spcBef>
              <a:spcAft>
                <a:spcPts val="600"/>
              </a:spcAft>
              <a:buFont typeface="+mj-lt"/>
              <a:buAutoNum type="arabicPeriod" startAt="3"/>
            </a:pPr>
            <a:r>
              <a:rPr lang="en-US" sz="2400" dirty="0"/>
              <a:t>International trade in services on a balance of payments basis </a:t>
            </a:r>
            <a:r>
              <a:rPr lang="en-GB" sz="2400" dirty="0"/>
              <a:t>(update)</a:t>
            </a:r>
            <a:endParaRPr lang="en-GB" sz="2400" dirty="0">
              <a:cs typeface="Calibri"/>
            </a:endParaRPr>
          </a:p>
          <a:p>
            <a:pPr marL="514350" indent="-514350">
              <a:lnSpc>
                <a:spcPct val="100000"/>
              </a:lnSpc>
              <a:spcBef>
                <a:spcPts val="600"/>
              </a:spcBef>
              <a:spcAft>
                <a:spcPts val="600"/>
              </a:spcAft>
              <a:buFont typeface="+mj-lt"/>
              <a:buAutoNum type="arabicPeriod" startAt="4"/>
            </a:pPr>
            <a:r>
              <a:rPr lang="en-GB" sz="2400" dirty="0"/>
              <a:t>FATS and the international supply of services through commercial presence (update)</a:t>
            </a:r>
            <a:endParaRPr lang="en-US" sz="2400" kern="100" dirty="0">
              <a:solidFill>
                <a:schemeClr val="accent1"/>
              </a:solidFill>
              <a:cs typeface="Times New Roman" panose="02020603050405020304" pitchFamily="18" charset="0"/>
            </a:endParaRPr>
          </a:p>
        </p:txBody>
      </p:sp>
      <p:sp>
        <p:nvSpPr>
          <p:cNvPr id="4" name="Slide Number Placeholder 3">
            <a:extLst>
              <a:ext uri="{FF2B5EF4-FFF2-40B4-BE49-F238E27FC236}">
                <a16:creationId xmlns:a16="http://schemas.microsoft.com/office/drawing/2014/main" id="{634FEE65-4447-F7DF-1A4F-333C0B2CE29C}"/>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6D85732-6A6F-4CAA-BF3E-EED1D9C81190}" type="slidenum">
              <a:rPr lang="en-US" smtClean="0"/>
              <a:pPr/>
              <a:t>8</a:t>
            </a:fld>
            <a:endParaRPr lang="en-US"/>
          </a:p>
        </p:txBody>
      </p:sp>
      <p:sp>
        <p:nvSpPr>
          <p:cNvPr id="5" name="Rectangle: Rounded Corners 4">
            <a:extLst>
              <a:ext uri="{FF2B5EF4-FFF2-40B4-BE49-F238E27FC236}">
                <a16:creationId xmlns:a16="http://schemas.microsoft.com/office/drawing/2014/main" id="{C5B20EE4-8C7F-A4F3-919C-5A1AB4A3ACA8}"/>
              </a:ext>
            </a:extLst>
          </p:cNvPr>
          <p:cNvSpPr/>
          <p:nvPr/>
        </p:nvSpPr>
        <p:spPr>
          <a:xfrm>
            <a:off x="7403067" y="1396652"/>
            <a:ext cx="2579133" cy="162429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dirty="0"/>
              <a:t>Note: </a:t>
            </a:r>
            <a:r>
              <a:rPr lang="en-US" sz="2000" dirty="0"/>
              <a:t>chapter headings are tentative and could be revised</a:t>
            </a:r>
          </a:p>
        </p:txBody>
      </p:sp>
    </p:spTree>
    <p:extLst>
      <p:ext uri="{BB962C8B-B14F-4D97-AF65-F5344CB8AC3E}">
        <p14:creationId xmlns:p14="http://schemas.microsoft.com/office/powerpoint/2010/main" val="707446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B3AAC-756A-BA2F-BE06-53564375C72D}"/>
              </a:ext>
            </a:extLst>
          </p:cNvPr>
          <p:cNvSpPr>
            <a:spLocks noGrp="1"/>
          </p:cNvSpPr>
          <p:nvPr>
            <p:ph type="title"/>
          </p:nvPr>
        </p:nvSpPr>
        <p:spPr>
          <a:xfrm>
            <a:off x="1277655" y="1111317"/>
            <a:ext cx="7459434" cy="1080947"/>
          </a:xfrm>
        </p:spPr>
        <p:txBody>
          <a:bodyPr/>
          <a:lstStyle/>
          <a:p>
            <a:r>
              <a:rPr lang="en-GB" b="1" dirty="0"/>
              <a:t>Outline of the new MSITS (2/2)</a:t>
            </a:r>
            <a:endParaRPr lang="en-US" b="1" dirty="0"/>
          </a:p>
        </p:txBody>
      </p:sp>
      <p:sp>
        <p:nvSpPr>
          <p:cNvPr id="3" name="Content Placeholder 2">
            <a:extLst>
              <a:ext uri="{FF2B5EF4-FFF2-40B4-BE49-F238E27FC236}">
                <a16:creationId xmlns:a16="http://schemas.microsoft.com/office/drawing/2014/main" id="{91723EFF-0A4D-CC2D-50A7-EF76DAF369E2}"/>
              </a:ext>
            </a:extLst>
          </p:cNvPr>
          <p:cNvSpPr>
            <a:spLocks noGrp="1"/>
          </p:cNvSpPr>
          <p:nvPr>
            <p:ph idx="1"/>
          </p:nvPr>
        </p:nvSpPr>
        <p:spPr>
          <a:xfrm>
            <a:off x="650311" y="2047312"/>
            <a:ext cx="7960290" cy="4087677"/>
          </a:xfrm>
        </p:spPr>
        <p:txBody>
          <a:bodyPr vert="horz" lIns="91440" tIns="45720" rIns="91440" bIns="45720" rtlCol="0" anchor="t">
            <a:normAutofit/>
          </a:bodyPr>
          <a:lstStyle/>
          <a:p>
            <a:pPr marL="514350" indent="-514350">
              <a:lnSpc>
                <a:spcPct val="120000"/>
              </a:lnSpc>
              <a:spcBef>
                <a:spcPts val="600"/>
              </a:spcBef>
              <a:buFont typeface="+mj-lt"/>
              <a:buAutoNum type="arabicPeriod" startAt="5"/>
            </a:pPr>
            <a:r>
              <a:rPr lang="en-US" sz="2400" kern="100" dirty="0">
                <a:cs typeface="Times New Roman"/>
              </a:rPr>
              <a:t>International trade in services: statistical breakdowns across different dimensions (mostly new chapter)</a:t>
            </a:r>
          </a:p>
          <a:p>
            <a:pPr lvl="1">
              <a:lnSpc>
                <a:spcPct val="120000"/>
              </a:lnSpc>
              <a:spcBef>
                <a:spcPts val="600"/>
              </a:spcBef>
            </a:pPr>
            <a:r>
              <a:rPr lang="en-US" kern="100" dirty="0">
                <a:cs typeface="Times New Roman"/>
              </a:rPr>
              <a:t>Will cover (updated) text on trade in services by modes of supply, digital trade in services, STEC…</a:t>
            </a:r>
          </a:p>
          <a:p>
            <a:pPr marL="514350" indent="-514350">
              <a:lnSpc>
                <a:spcPct val="120000"/>
              </a:lnSpc>
              <a:spcBef>
                <a:spcPts val="600"/>
              </a:spcBef>
              <a:buFont typeface="+mj-lt"/>
              <a:buAutoNum type="arabicPeriod" startAt="6"/>
            </a:pPr>
            <a:r>
              <a:rPr lang="en-US" sz="2400" kern="100" dirty="0">
                <a:effectLst/>
                <a:ea typeface="Times New Roman" panose="02020603050405020304" pitchFamily="18" charset="0"/>
                <a:cs typeface="Times New Roman"/>
              </a:rPr>
              <a:t>Quantitative indicators on the international supply of services</a:t>
            </a:r>
            <a:r>
              <a:rPr lang="en-US" sz="2400" kern="100" dirty="0">
                <a:ea typeface="Times New Roman" panose="02020603050405020304" pitchFamily="18" charset="0"/>
                <a:cs typeface="Times New Roman"/>
              </a:rPr>
              <a:t> (mostly new chapter)</a:t>
            </a:r>
            <a:endParaRPr lang="en-US" sz="2400" kern="100" dirty="0">
              <a:effectLst/>
              <a:ea typeface="Times New Roman" panose="02020603050405020304" pitchFamily="18" charset="0"/>
              <a:cs typeface="Times New Roman" panose="02020603050405020304" pitchFamily="18" charset="0"/>
            </a:endParaRPr>
          </a:p>
          <a:p>
            <a:pPr marL="514350" indent="-514350">
              <a:lnSpc>
                <a:spcPct val="120000"/>
              </a:lnSpc>
              <a:spcBef>
                <a:spcPts val="600"/>
              </a:spcBef>
              <a:buFont typeface="+mj-lt"/>
              <a:buAutoNum type="arabicPeriod" startAt="7"/>
            </a:pPr>
            <a:r>
              <a:rPr lang="en-GB" sz="2400" kern="100" dirty="0">
                <a:effectLst/>
                <a:ea typeface="Times New Roman" panose="02020603050405020304" pitchFamily="18" charset="0"/>
                <a:cs typeface="Times New Roman"/>
              </a:rPr>
              <a:t>Data quality and dissemination</a:t>
            </a:r>
            <a:r>
              <a:rPr lang="en-GB" sz="2400" kern="100" dirty="0">
                <a:ea typeface="Times New Roman" panose="02020603050405020304" pitchFamily="18" charset="0"/>
                <a:cs typeface="Times New Roman"/>
              </a:rPr>
              <a:t> (new chapter)</a:t>
            </a:r>
          </a:p>
          <a:p>
            <a:pPr marL="514350" indent="-514350">
              <a:lnSpc>
                <a:spcPct val="120000"/>
              </a:lnSpc>
              <a:spcBef>
                <a:spcPts val="600"/>
              </a:spcBef>
              <a:buFont typeface="+mj-lt"/>
              <a:buAutoNum type="arabicPeriod" startAt="7"/>
            </a:pPr>
            <a:r>
              <a:rPr lang="en-GB" sz="2400" kern="100" dirty="0">
                <a:effectLst/>
                <a:ea typeface="Times New Roman" panose="02020603050405020304" pitchFamily="18" charset="0"/>
                <a:cs typeface="Times New Roman"/>
              </a:rPr>
              <a:t>Annexes (update)</a:t>
            </a:r>
            <a:endParaRPr lang="en-GB" sz="2400" kern="100" dirty="0">
              <a:effectLst/>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34FEE65-4447-F7DF-1A4F-333C0B2CE29C}"/>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6D85732-6A6F-4CAA-BF3E-EED1D9C81190}" type="slidenum">
              <a:rPr lang="en-US" smtClean="0"/>
              <a:pPr/>
              <a:t>9</a:t>
            </a:fld>
            <a:endParaRPr lang="en-US"/>
          </a:p>
        </p:txBody>
      </p:sp>
      <p:sp>
        <p:nvSpPr>
          <p:cNvPr id="5" name="Rectangle: Rounded Corners 4">
            <a:extLst>
              <a:ext uri="{FF2B5EF4-FFF2-40B4-BE49-F238E27FC236}">
                <a16:creationId xmlns:a16="http://schemas.microsoft.com/office/drawing/2014/main" id="{4B3326E1-3535-BF13-6976-A0309F9FED08}"/>
              </a:ext>
            </a:extLst>
          </p:cNvPr>
          <p:cNvSpPr/>
          <p:nvPr/>
        </p:nvSpPr>
        <p:spPr>
          <a:xfrm>
            <a:off x="8522883" y="1235163"/>
            <a:ext cx="2579133" cy="162429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dirty="0"/>
              <a:t>Note: </a:t>
            </a:r>
            <a:r>
              <a:rPr lang="en-US" sz="2000" dirty="0"/>
              <a:t>Chapter headings are tentative and could be revised</a:t>
            </a:r>
          </a:p>
        </p:txBody>
      </p:sp>
    </p:spTree>
    <p:extLst>
      <p:ext uri="{BB962C8B-B14F-4D97-AF65-F5344CB8AC3E}">
        <p14:creationId xmlns:p14="http://schemas.microsoft.com/office/powerpoint/2010/main" val="1301687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rientation_Presentation_2025 draft" id="{734F9997-5D46-48BE-B04C-386E74CBAEC4}" vid="{CBDA140E-1DB9-4733-911A-134B9FB0646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85ec44e-1bab-4c0b-9df0-6ba128686fc9" xsi:nil="true"/>
    <SharedWithUsers xmlns="4774538e-7891-43b6-a84b-740af6ca28fe">
      <UserInfo>
        <DisplayName>Linda Hooper</DisplayName>
        <AccountId>265</AccountId>
        <AccountType/>
      </UserInfo>
      <UserInfo>
        <DisplayName>Li Wang</DisplayName>
        <AccountId>182</AccountId>
        <AccountType/>
      </UserInfo>
      <UserInfo>
        <DisplayName>Helen Ross</DisplayName>
        <AccountId>129</AccountId>
        <AccountType/>
      </UserInfo>
      <UserInfo>
        <DisplayName>Alexander Loschky</DisplayName>
        <AccountId>116</AccountId>
        <AccountType/>
      </UserInfo>
    </SharedWithUsers>
    <MediaLengthInSeconds xmlns="cfc03cda-bc36-4859-b431-cc9043cb4594" xsi:nil="true"/>
    <lcf76f155ced4ddcb4097134ff3c332f xmlns="cfc03cda-bc36-4859-b431-cc9043cb4594">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719F519AFC9644FB8D3D4B9DB76C27E" ma:contentTypeVersion="18" ma:contentTypeDescription="Create a new document." ma:contentTypeScope="" ma:versionID="0b957bb7963042d4a5e414c211d97b08">
  <xsd:schema xmlns:xsd="http://www.w3.org/2001/XMLSchema" xmlns:xs="http://www.w3.org/2001/XMLSchema" xmlns:p="http://schemas.microsoft.com/office/2006/metadata/properties" xmlns:ns2="cfc03cda-bc36-4859-b431-cc9043cb4594" xmlns:ns3="4774538e-7891-43b6-a84b-740af6ca28fe" xmlns:ns4="985ec44e-1bab-4c0b-9df0-6ba128686fc9" targetNamespace="http://schemas.microsoft.com/office/2006/metadata/properties" ma:root="true" ma:fieldsID="b86b21f3dfa4e337314fa6398e7dd9d8" ns2:_="" ns3:_="" ns4:_="">
    <xsd:import namespace="cfc03cda-bc36-4859-b431-cc9043cb4594"/>
    <xsd:import namespace="4774538e-7891-43b6-a84b-740af6ca28fe"/>
    <xsd:import namespace="985ec44e-1bab-4c0b-9df0-6ba128686fc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c03cda-bc36-4859-b431-cc9043cb45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74538e-7891-43b6-a84b-740af6ca28f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b8821def-ab9c-48d5-91c1-11f7b21153fe}" ma:internalName="TaxCatchAll" ma:showField="CatchAllData" ma:web="4774538e-7891-43b6-a84b-740af6ca28f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8CDD4E-EE0D-45C8-8333-3D483C2A24A8}">
  <ds:schemaRefs>
    <ds:schemaRef ds:uri="http://schemas.microsoft.com/office/2006/metadata/properties"/>
    <ds:schemaRef ds:uri="4774538e-7891-43b6-a84b-740af6ca28fe"/>
    <ds:schemaRef ds:uri="http://www.w3.org/XML/1998/namespace"/>
    <ds:schemaRef ds:uri="http://purl.org/dc/elements/1.1/"/>
    <ds:schemaRef ds:uri="http://purl.org/dc/terms/"/>
    <ds:schemaRef ds:uri="cfc03cda-bc36-4859-b431-cc9043cb4594"/>
    <ds:schemaRef ds:uri="http://schemas.microsoft.com/office/2006/documentManagement/types"/>
    <ds:schemaRef ds:uri="http://purl.org/dc/dcmitype/"/>
    <ds:schemaRef ds:uri="http://schemas.openxmlformats.org/package/2006/metadata/core-properties"/>
    <ds:schemaRef ds:uri="http://schemas.microsoft.com/office/infopath/2007/PartnerControls"/>
    <ds:schemaRef ds:uri="985ec44e-1bab-4c0b-9df0-6ba128686fc9"/>
  </ds:schemaRefs>
</ds:datastoreItem>
</file>

<file path=customXml/itemProps2.xml><?xml version="1.0" encoding="utf-8"?>
<ds:datastoreItem xmlns:ds="http://schemas.openxmlformats.org/officeDocument/2006/customXml" ds:itemID="{4C862595-9CC6-4F59-A489-21276EBD9F0A}">
  <ds:schemaRefs>
    <ds:schemaRef ds:uri="http://schemas.microsoft.com/sharepoint/v3/contenttype/forms"/>
  </ds:schemaRefs>
</ds:datastoreItem>
</file>

<file path=customXml/itemProps3.xml><?xml version="1.0" encoding="utf-8"?>
<ds:datastoreItem xmlns:ds="http://schemas.openxmlformats.org/officeDocument/2006/customXml" ds:itemID="{7E99E8A8-FBC8-43A6-A473-D5ECB0B826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c03cda-bc36-4859-b431-cc9043cb4594"/>
    <ds:schemaRef ds:uri="4774538e-7891-43b6-a84b-740af6ca28fe"/>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0f9e35db-544f-4f60-bdcc-5ea416e6dc70}" enabled="0" method="" siteId="{0f9e35db-544f-4f60-bdcc-5ea416e6dc70}" removed="1"/>
</clbl:labelList>
</file>

<file path=docProps/app.xml><?xml version="1.0" encoding="utf-8"?>
<Properties xmlns="http://schemas.openxmlformats.org/officeDocument/2006/extended-properties" xmlns:vt="http://schemas.openxmlformats.org/officeDocument/2006/docPropsVTypes">
  <Template>Session VIII.A UNSD-Introduction_linking_business_trade_statistics </Template>
  <TotalTime>4967</TotalTime>
  <Words>953</Words>
  <Application>Microsoft Office PowerPoint</Application>
  <PresentationFormat>Widescreen</PresentationFormat>
  <Paragraphs>106</Paragraphs>
  <Slides>11</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Roboto</vt:lpstr>
      <vt:lpstr>Times New Roman</vt:lpstr>
      <vt:lpstr>Wingdings</vt:lpstr>
      <vt:lpstr>Office Theme</vt:lpstr>
      <vt:lpstr>Updating of the Manual on Statistics on International Trade in Services (MSITS)</vt:lpstr>
      <vt:lpstr>The MSITS revision team</vt:lpstr>
      <vt:lpstr>Do we need a new MSITS?</vt:lpstr>
      <vt:lpstr>Outline</vt:lpstr>
      <vt:lpstr>MSITS revision – guiding principles</vt:lpstr>
      <vt:lpstr>MSITS revision – guiding principles</vt:lpstr>
      <vt:lpstr>MSITS revision – guiding principles</vt:lpstr>
      <vt:lpstr>Outline of the new MSITS (1/2)</vt:lpstr>
      <vt:lpstr>Outline of the new MSITS (2/2)</vt:lpstr>
      <vt:lpstr>Timeline &amp; next steps</vt:lpstr>
      <vt:lpstr>Recap: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Vysaul Nyirongo</dc:creator>
  <cp:lastModifiedBy>Vysaul Nyirongo</cp:lastModifiedBy>
  <cp:revision>1</cp:revision>
  <dcterms:created xsi:type="dcterms:W3CDTF">2025-03-31T16:30:02Z</dcterms:created>
  <dcterms:modified xsi:type="dcterms:W3CDTF">2025-04-09T04:42:27Z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0x0101000719F519AFC9644FB8D3D4B9DB76C27E</vt:lpwstr>
  </property>
  <property fmtid="{D5CDD505-2E9C-101B-9397-08002B2CF9AE}" pid="3" name="Order">
    <vt:lpwstr>35839900.0000000</vt:lpwstr>
  </property>
  <property fmtid="{D5CDD505-2E9C-101B-9397-08002B2CF9AE}" pid="4" name="ComplianceAssetId">
    <vt:lpwstr/>
  </property>
  <property fmtid="{D5CDD505-2E9C-101B-9397-08002B2CF9AE}" pid="5" name="_ExtendedDescription">
    <vt:lpwstr/>
  </property>
  <property fmtid="{D5CDD505-2E9C-101B-9397-08002B2CF9AE}" pid="6" name="TriggerFlowInfo">
    <vt:lpwstr/>
  </property>
  <property fmtid="{D5CDD505-2E9C-101B-9397-08002B2CF9AE}" pid="7" name="MediaServiceImageTags">
    <vt:lpwstr/>
  </property>
</Properties>
</file>